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256" r:id="rId2"/>
    <p:sldId id="286" r:id="rId3"/>
    <p:sldId id="258" r:id="rId4"/>
    <p:sldId id="283" r:id="rId5"/>
    <p:sldId id="284" r:id="rId6"/>
    <p:sldId id="285" r:id="rId7"/>
    <p:sldId id="262" r:id="rId8"/>
    <p:sldId id="266" r:id="rId9"/>
    <p:sldId id="267" r:id="rId10"/>
    <p:sldId id="263" r:id="rId11"/>
    <p:sldId id="265" r:id="rId12"/>
    <p:sldId id="264" r:id="rId13"/>
    <p:sldId id="268" r:id="rId14"/>
    <p:sldId id="269" r:id="rId15"/>
    <p:sldId id="271" r:id="rId16"/>
    <p:sldId id="287" r:id="rId17"/>
    <p:sldId id="281" r:id="rId18"/>
    <p:sldId id="282" r:id="rId19"/>
    <p:sldId id="288" r:id="rId20"/>
    <p:sldId id="274" r:id="rId21"/>
    <p:sldId id="275" r:id="rId22"/>
    <p:sldId id="276" r:id="rId23"/>
    <p:sldId id="277" r:id="rId24"/>
    <p:sldId id="278" r:id="rId25"/>
    <p:sldId id="279" r:id="rId26"/>
    <p:sldId id="289" r:id="rId27"/>
  </p:sldIdLst>
  <p:sldSz cx="10080625" cy="5670550"/>
  <p:notesSz cx="7559675" cy="106918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86" userDrawn="1">
          <p15:clr>
            <a:srgbClr val="A4A3A4"/>
          </p15:clr>
        </p15:guide>
        <p15:guide id="2" pos="317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8" autoAdjust="0"/>
    <p:restoredTop sz="95984" autoAdjust="0"/>
  </p:normalViewPr>
  <p:slideViewPr>
    <p:cSldViewPr snapToGrid="0">
      <p:cViewPr varScale="1">
        <p:scale>
          <a:sx n="116" d="100"/>
          <a:sy n="116" d="100"/>
        </p:scale>
        <p:origin x="69" y="165"/>
      </p:cViewPr>
      <p:guideLst>
        <p:guide orient="horz" pos="1786"/>
        <p:guide pos="317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DCD24B80-4FD2-42EF-95B4-E3F91A134DDF}"/>
              </a:ext>
            </a:extLst>
          </p:cNvPr>
          <p:cNvSpPr txBox="1">
            <a:spLocks noGrp="1"/>
          </p:cNvSpPr>
          <p:nvPr>
            <p:ph type="hdr" sz="quarter"/>
          </p:nvPr>
        </p:nvSpPr>
        <p:spPr>
          <a:xfrm>
            <a:off x="0" y="0"/>
            <a:ext cx="3280680" cy="534240"/>
          </a:xfrm>
          <a:prstGeom prst="rect">
            <a:avLst/>
          </a:prstGeom>
          <a:noFill/>
          <a:ln>
            <a:noFill/>
          </a:ln>
        </p:spPr>
        <p:txBody>
          <a:bodyPr wrap="none" lIns="90000" tIns="45000" rIns="90000" bIns="45000" anchorCtr="0" compatLnSpc="0">
            <a:noAutofit/>
          </a:bodyPr>
          <a:lstStyle/>
          <a:p>
            <a:pPr marL="0" marR="0" lvl="0" indent="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Regular" pitchFamily="2"/>
              <a:cs typeface="Lohit Devanagari" pitchFamily="2"/>
            </a:endParaRPr>
          </a:p>
        </p:txBody>
      </p:sp>
      <p:sp>
        <p:nvSpPr>
          <p:cNvPr id="3" name="Datumsplatzhalter 2">
            <a:extLst>
              <a:ext uri="{FF2B5EF4-FFF2-40B4-BE49-F238E27FC236}">
                <a16:creationId xmlns:a16="http://schemas.microsoft.com/office/drawing/2014/main" id="{D1FF15D0-19E3-4C52-919F-3C6726E68FA5}"/>
              </a:ext>
            </a:extLst>
          </p:cNvPr>
          <p:cNvSpPr txBox="1">
            <a:spLocks noGrp="1"/>
          </p:cNvSpPr>
          <p:nvPr>
            <p:ph type="dt" sz="quarter" idx="1"/>
          </p:nvPr>
        </p:nvSpPr>
        <p:spPr>
          <a:xfrm>
            <a:off x="4278960" y="0"/>
            <a:ext cx="3280680" cy="534240"/>
          </a:xfrm>
          <a:prstGeom prst="rect">
            <a:avLst/>
          </a:prstGeom>
          <a:noFill/>
          <a:ln>
            <a:noFill/>
          </a:ln>
        </p:spPr>
        <p:txBody>
          <a:bodyPr wrap="none" lIns="90000" tIns="45000" rIns="90000" bIns="45000" anchorCtr="0" compatLnSpc="0">
            <a:noAutofit/>
          </a:bodyPr>
          <a:lstStyle/>
          <a:p>
            <a:pPr marL="0" marR="0" lvl="0" indent="0" algn="r"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Regular" pitchFamily="2"/>
              <a:cs typeface="Lohit Devanagari" pitchFamily="2"/>
            </a:endParaRPr>
          </a:p>
        </p:txBody>
      </p:sp>
      <p:sp>
        <p:nvSpPr>
          <p:cNvPr id="4" name="Fußzeilenplatzhalter 3">
            <a:extLst>
              <a:ext uri="{FF2B5EF4-FFF2-40B4-BE49-F238E27FC236}">
                <a16:creationId xmlns:a16="http://schemas.microsoft.com/office/drawing/2014/main" id="{AF0A383A-98FB-49FB-8BDF-A974B4F25E5F}"/>
              </a:ext>
            </a:extLst>
          </p:cNvPr>
          <p:cNvSpPr txBox="1">
            <a:spLocks noGrp="1"/>
          </p:cNvSpPr>
          <p:nvPr>
            <p:ph type="ftr" sz="quarter" idx="2"/>
          </p:nvPr>
        </p:nvSpPr>
        <p:spPr>
          <a:xfrm>
            <a:off x="0" y="10157400"/>
            <a:ext cx="3280680" cy="534240"/>
          </a:xfrm>
          <a:prstGeom prst="rect">
            <a:avLst/>
          </a:prstGeom>
          <a:noFill/>
          <a:ln>
            <a:noFill/>
          </a:ln>
        </p:spPr>
        <p:txBody>
          <a:bodyPr wrap="none" lIns="90000" tIns="45000" rIns="90000" bIns="45000" anchor="b" anchorCtr="0" compatLnSpc="0">
            <a:noAutofit/>
          </a:bodyPr>
          <a:lstStyle/>
          <a:p>
            <a:pPr marL="0" marR="0" lvl="0" indent="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Regular" pitchFamily="2"/>
              <a:cs typeface="Lohit Devanagari" pitchFamily="2"/>
            </a:endParaRPr>
          </a:p>
        </p:txBody>
      </p:sp>
      <p:sp>
        <p:nvSpPr>
          <p:cNvPr id="5" name="Foliennummernplatzhalter 4">
            <a:extLst>
              <a:ext uri="{FF2B5EF4-FFF2-40B4-BE49-F238E27FC236}">
                <a16:creationId xmlns:a16="http://schemas.microsoft.com/office/drawing/2014/main" id="{0860434A-026F-4F6C-8EC1-D104A78F590D}"/>
              </a:ext>
            </a:extLst>
          </p:cNvPr>
          <p:cNvSpPr txBox="1">
            <a:spLocks noGrp="1"/>
          </p:cNvSpPr>
          <p:nvPr>
            <p:ph type="sldNum" sz="quarter" idx="3"/>
          </p:nvPr>
        </p:nvSpPr>
        <p:spPr>
          <a:xfrm>
            <a:off x="4278960" y="10157400"/>
            <a:ext cx="3280680" cy="534240"/>
          </a:xfrm>
          <a:prstGeom prst="rect">
            <a:avLst/>
          </a:prstGeom>
          <a:noFill/>
          <a:ln>
            <a:noFill/>
          </a:ln>
        </p:spPr>
        <p:txBody>
          <a:bodyPr wrap="none" lIns="90000" tIns="45000" rIns="90000" bIns="45000" anchor="b" anchorCtr="0" compatLnSpc="0">
            <a:noAutofit/>
          </a:bodyPr>
          <a:lstStyle/>
          <a:p>
            <a:pPr marL="0" marR="0" lvl="0" indent="0" algn="r" hangingPunct="0">
              <a:lnSpc>
                <a:spcPct val="100000"/>
              </a:lnSpc>
              <a:spcBef>
                <a:spcPts val="0"/>
              </a:spcBef>
              <a:spcAft>
                <a:spcPts val="0"/>
              </a:spcAft>
              <a:buNone/>
              <a:tabLst/>
              <a:defRPr sz="1400"/>
            </a:pPr>
            <a:fld id="{DBFB80F3-5EE7-4308-B568-D62293ADBBE1}" type="slidenum">
              <a:t>‹Nr.›</a:t>
            </a:fld>
            <a:endParaRPr lang="en-US" sz="1400" b="0" i="0" u="none" strike="noStrike" kern="1200" cap="none">
              <a:ln>
                <a:noFill/>
              </a:ln>
              <a:latin typeface="Liberation Sans" pitchFamily="18"/>
              <a:ea typeface="Noto Sans CJK SC Regular" pitchFamily="2"/>
              <a:cs typeface="Lohit Devanagari" pitchFamily="2"/>
            </a:endParaRPr>
          </a:p>
        </p:txBody>
      </p:sp>
    </p:spTree>
    <p:extLst>
      <p:ext uri="{BB962C8B-B14F-4D97-AF65-F5344CB8AC3E}">
        <p14:creationId xmlns:p14="http://schemas.microsoft.com/office/powerpoint/2010/main" val="15078333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9F68954-EB90-4692-8886-4C61A6FE1C54}"/>
              </a:ext>
            </a:extLst>
          </p:cNvPr>
          <p:cNvSpPr>
            <a:spLocks noGrp="1" noRot="1" noChangeAspect="1"/>
          </p:cNvSpPr>
          <p:nvPr>
            <p:ph type="sldImg" idx="2"/>
          </p:nvPr>
        </p:nvSpPr>
        <p:spPr>
          <a:xfrm>
            <a:off x="216000" y="812520"/>
            <a:ext cx="7127279" cy="4008959"/>
          </a:xfrm>
          <a:prstGeom prst="rect">
            <a:avLst/>
          </a:prstGeom>
          <a:noFill/>
          <a:ln>
            <a:noFill/>
            <a:prstDash val="solid"/>
          </a:ln>
        </p:spPr>
      </p:sp>
      <p:sp>
        <p:nvSpPr>
          <p:cNvPr id="3" name="Notizenplatzhalter 2">
            <a:extLst>
              <a:ext uri="{FF2B5EF4-FFF2-40B4-BE49-F238E27FC236}">
                <a16:creationId xmlns:a16="http://schemas.microsoft.com/office/drawing/2014/main" id="{9C41AC32-1311-4653-BE45-1A3EA6E88AE8}"/>
              </a:ext>
            </a:extLst>
          </p:cNvPr>
          <p:cNvSpPr txBox="1">
            <a:spLocks noGrp="1"/>
          </p:cNvSpPr>
          <p:nvPr>
            <p:ph type="body" sz="quarter" idx="3"/>
          </p:nvPr>
        </p:nvSpPr>
        <p:spPr>
          <a:xfrm>
            <a:off x="756000" y="5078520"/>
            <a:ext cx="6047640" cy="4811040"/>
          </a:xfrm>
          <a:prstGeom prst="rect">
            <a:avLst/>
          </a:prstGeom>
          <a:noFill/>
          <a:ln>
            <a:noFill/>
          </a:ln>
        </p:spPr>
        <p:txBody>
          <a:bodyPr lIns="0" tIns="0" rIns="0" bIns="0"/>
          <a:lstStyle/>
          <a:p>
            <a:endParaRPr lang="en-US"/>
          </a:p>
        </p:txBody>
      </p:sp>
      <p:sp>
        <p:nvSpPr>
          <p:cNvPr id="4" name="Kopfzeilenplatzhalter 3">
            <a:extLst>
              <a:ext uri="{FF2B5EF4-FFF2-40B4-BE49-F238E27FC236}">
                <a16:creationId xmlns:a16="http://schemas.microsoft.com/office/drawing/2014/main" id="{3146FBE4-F2CC-4C5C-9F60-702B7DD4C98B}"/>
              </a:ext>
            </a:extLst>
          </p:cNvPr>
          <p:cNvSpPr txBox="1">
            <a:spLocks noGrp="1"/>
          </p:cNvSpPr>
          <p:nvPr>
            <p:ph type="hdr" sz="quarter"/>
          </p:nvPr>
        </p:nvSpPr>
        <p:spPr>
          <a:xfrm>
            <a:off x="0" y="0"/>
            <a:ext cx="3280680" cy="534240"/>
          </a:xfrm>
          <a:prstGeom prst="rect">
            <a:avLst/>
          </a:prstGeom>
          <a:noFill/>
          <a:ln>
            <a:noFill/>
          </a:ln>
        </p:spPr>
        <p:txBody>
          <a:bodyPr lIns="0" tIns="0" rIns="0" bIns="0" anchorCtr="0">
            <a:noAutofit/>
          </a:bodyPr>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Datumsplatzhalter 4">
            <a:extLst>
              <a:ext uri="{FF2B5EF4-FFF2-40B4-BE49-F238E27FC236}">
                <a16:creationId xmlns:a16="http://schemas.microsoft.com/office/drawing/2014/main" id="{80199CDC-6FD8-4EC8-941B-C7B3A7BB068E}"/>
              </a:ext>
            </a:extLst>
          </p:cNvPr>
          <p:cNvSpPr txBox="1">
            <a:spLocks noGrp="1"/>
          </p:cNvSpPr>
          <p:nvPr>
            <p:ph type="dt" idx="1"/>
          </p:nvPr>
        </p:nvSpPr>
        <p:spPr>
          <a:xfrm>
            <a:off x="4278960" y="0"/>
            <a:ext cx="3280680" cy="534240"/>
          </a:xfrm>
          <a:prstGeom prst="rect">
            <a:avLst/>
          </a:prstGeom>
          <a:noFill/>
          <a:ln>
            <a:noFill/>
          </a:ln>
        </p:spPr>
        <p:txBody>
          <a:bodyPr lIns="0" tIns="0" rIns="0" bIns="0" anchorCtr="0">
            <a:noAutofit/>
          </a:bodyPr>
          <a:lstStyle>
            <a:lvl1pPr lvl="0" algn="r"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6" name="Fußzeilenplatzhalter 5">
            <a:extLst>
              <a:ext uri="{FF2B5EF4-FFF2-40B4-BE49-F238E27FC236}">
                <a16:creationId xmlns:a16="http://schemas.microsoft.com/office/drawing/2014/main" id="{42A7F2BB-1DB5-4AE5-9E24-AB603CABC8A3}"/>
              </a:ext>
            </a:extLst>
          </p:cNvPr>
          <p:cNvSpPr txBox="1">
            <a:spLocks noGrp="1"/>
          </p:cNvSpPr>
          <p:nvPr>
            <p:ph type="ftr" sz="quarter" idx="4"/>
          </p:nvPr>
        </p:nvSpPr>
        <p:spPr>
          <a:xfrm>
            <a:off x="0" y="10157400"/>
            <a:ext cx="3280680" cy="534240"/>
          </a:xfrm>
          <a:prstGeom prst="rect">
            <a:avLst/>
          </a:prstGeom>
          <a:noFill/>
          <a:ln>
            <a:noFill/>
          </a:ln>
        </p:spPr>
        <p:txBody>
          <a:bodyPr lIns="0" tIns="0" rIns="0" bIns="0" anchor="b" anchorCtr="0">
            <a:noAutofit/>
          </a:bodyPr>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7" name="Foliennummernplatzhalter 6">
            <a:extLst>
              <a:ext uri="{FF2B5EF4-FFF2-40B4-BE49-F238E27FC236}">
                <a16:creationId xmlns:a16="http://schemas.microsoft.com/office/drawing/2014/main" id="{345F9026-1687-40F0-98E6-B745958C1C62}"/>
              </a:ext>
            </a:extLst>
          </p:cNvPr>
          <p:cNvSpPr txBox="1">
            <a:spLocks noGrp="1"/>
          </p:cNvSpPr>
          <p:nvPr>
            <p:ph type="sldNum" sz="quarter" idx="5"/>
          </p:nvPr>
        </p:nvSpPr>
        <p:spPr>
          <a:xfrm>
            <a:off x="4278960" y="10157400"/>
            <a:ext cx="3280680" cy="534240"/>
          </a:xfrm>
          <a:prstGeom prst="rect">
            <a:avLst/>
          </a:prstGeom>
          <a:noFill/>
          <a:ln>
            <a:noFill/>
          </a:ln>
        </p:spPr>
        <p:txBody>
          <a:bodyPr lIns="0" tIns="0" rIns="0" bIns="0" anchor="b" anchorCtr="0">
            <a:noAutofit/>
          </a:bodyPr>
          <a:lstStyle>
            <a:lvl1pPr lvl="0" algn="r" hangingPunct="0">
              <a:buNone/>
              <a:tabLst/>
              <a:defRPr lang="en-US" sz="1400" kern="1200">
                <a:latin typeface="Liberation Serif" pitchFamily="18"/>
                <a:ea typeface="DejaVu Sans" pitchFamily="2"/>
                <a:cs typeface="DejaVu Sans" pitchFamily="2"/>
              </a:defRPr>
            </a:lvl1pPr>
          </a:lstStyle>
          <a:p>
            <a:pPr lvl="0"/>
            <a:fld id="{18265B3A-6CB1-4F33-B810-49D20EEB4CE0}" type="slidenum">
              <a:t>‹Nr.›</a:t>
            </a:fld>
            <a:endParaRPr lang="en-US"/>
          </a:p>
        </p:txBody>
      </p:sp>
    </p:spTree>
    <p:extLst>
      <p:ext uri="{BB962C8B-B14F-4D97-AF65-F5344CB8AC3E}">
        <p14:creationId xmlns:p14="http://schemas.microsoft.com/office/powerpoint/2010/main" val="3887115111"/>
      </p:ext>
    </p:extLst>
  </p:cSld>
  <p:clrMap bg1="lt1" tx1="dk1" bg2="lt2" tx2="dk2" accent1="accent1" accent2="accent2" accent3="accent3" accent4="accent4" accent5="accent5" accent6="accent6" hlink="hlink" folHlink="folHlink"/>
  <p:notesStyle>
    <a:lvl1pPr marL="216000" marR="0" indent="-216000" hangingPunct="0">
      <a:tabLst/>
      <a:defRPr lang="en-US" sz="2000" b="0" i="0" u="none" strike="noStrike" kern="1200" cap="none">
        <a:ln>
          <a:noFill/>
        </a:ln>
        <a:highlight>
          <a:scrgbClr r="0" g="0" b="0">
            <a:alpha val="0"/>
          </a:scrgbClr>
        </a:highlight>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731329AD-6989-46AC-BCAD-46F84F475193}"/>
              </a:ext>
            </a:extLst>
          </p:cNvPr>
          <p:cNvSpPr txBox="1">
            <a:spLocks noGrp="1"/>
          </p:cNvSpPr>
          <p:nvPr>
            <p:ph type="sldNum" sz="quarter" idx="5"/>
          </p:nvPr>
        </p:nvSpPr>
        <p:spPr>
          <a:ln/>
        </p:spPr>
        <p:txBody>
          <a:bodyPr lIns="0" tIns="0" rIns="0" bIns="0" anchor="b" anchorCtr="0">
            <a:noAutofit/>
          </a:bodyPr>
          <a:lstStyle/>
          <a:p>
            <a:pPr lvl="0"/>
            <a:fld id="{D4192AAB-BA03-451B-92CE-06AB9B3DE6E1}" type="slidenum">
              <a:t>1</a:t>
            </a:fld>
            <a:endParaRPr lang="en-US"/>
          </a:p>
        </p:txBody>
      </p:sp>
      <p:sp>
        <p:nvSpPr>
          <p:cNvPr id="2" name="Folienbildplatzhalter 1">
            <a:extLst>
              <a:ext uri="{FF2B5EF4-FFF2-40B4-BE49-F238E27FC236}">
                <a16:creationId xmlns:a16="http://schemas.microsoft.com/office/drawing/2014/main" id="{64EC6C97-108C-4733-AA78-8A535B164608}"/>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A7AFDEF1-9109-4D3F-B3A5-D53160CC6512}"/>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A0EE9809-DBF9-422B-8932-BF4281BF54B4}"/>
              </a:ext>
            </a:extLst>
          </p:cNvPr>
          <p:cNvSpPr txBox="1">
            <a:spLocks noGrp="1"/>
          </p:cNvSpPr>
          <p:nvPr>
            <p:ph type="sldNum" sz="quarter" idx="5"/>
          </p:nvPr>
        </p:nvSpPr>
        <p:spPr>
          <a:ln/>
        </p:spPr>
        <p:txBody>
          <a:bodyPr lIns="0" tIns="0" rIns="0" bIns="0" anchor="b" anchorCtr="0">
            <a:noAutofit/>
          </a:bodyPr>
          <a:lstStyle/>
          <a:p>
            <a:pPr lvl="0"/>
            <a:fld id="{9E218EB3-77F2-465B-93AD-11D1A219DE14}" type="slidenum">
              <a:t>10</a:t>
            </a:fld>
            <a:endParaRPr lang="en-US"/>
          </a:p>
        </p:txBody>
      </p:sp>
      <p:sp>
        <p:nvSpPr>
          <p:cNvPr id="2" name="Folienbildplatzhalter 1">
            <a:extLst>
              <a:ext uri="{FF2B5EF4-FFF2-40B4-BE49-F238E27FC236}">
                <a16:creationId xmlns:a16="http://schemas.microsoft.com/office/drawing/2014/main" id="{6C96DB18-F2B1-44D9-83C1-F6F943F28F2E}"/>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4D0F9958-970E-4213-8856-B50593417FFD}"/>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ABB5ABC5-2D96-4040-B461-87DF058AA1B8}"/>
              </a:ext>
            </a:extLst>
          </p:cNvPr>
          <p:cNvSpPr txBox="1">
            <a:spLocks noGrp="1"/>
          </p:cNvSpPr>
          <p:nvPr>
            <p:ph type="sldNum" sz="quarter" idx="5"/>
          </p:nvPr>
        </p:nvSpPr>
        <p:spPr>
          <a:ln/>
        </p:spPr>
        <p:txBody>
          <a:bodyPr lIns="0" tIns="0" rIns="0" bIns="0" anchor="b" anchorCtr="0">
            <a:noAutofit/>
          </a:bodyPr>
          <a:lstStyle/>
          <a:p>
            <a:pPr lvl="0"/>
            <a:fld id="{8BBDA432-EE2D-4A2B-9BCC-78596A40228E}" type="slidenum">
              <a:t>11</a:t>
            </a:fld>
            <a:endParaRPr lang="en-US"/>
          </a:p>
        </p:txBody>
      </p:sp>
      <p:sp>
        <p:nvSpPr>
          <p:cNvPr id="2" name="Folienbildplatzhalter 1">
            <a:extLst>
              <a:ext uri="{FF2B5EF4-FFF2-40B4-BE49-F238E27FC236}">
                <a16:creationId xmlns:a16="http://schemas.microsoft.com/office/drawing/2014/main" id="{79EB2074-A086-4855-AFFF-ABA8C96D2CC6}"/>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26B4E263-D730-42CE-8CD9-AFFF89BCD220}"/>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C80F0877-F756-4B31-92C4-942B5728B54F}"/>
              </a:ext>
            </a:extLst>
          </p:cNvPr>
          <p:cNvSpPr txBox="1">
            <a:spLocks noGrp="1"/>
          </p:cNvSpPr>
          <p:nvPr>
            <p:ph type="sldNum" sz="quarter" idx="5"/>
          </p:nvPr>
        </p:nvSpPr>
        <p:spPr>
          <a:ln/>
        </p:spPr>
        <p:txBody>
          <a:bodyPr lIns="0" tIns="0" rIns="0" bIns="0" anchor="b" anchorCtr="0">
            <a:noAutofit/>
          </a:bodyPr>
          <a:lstStyle/>
          <a:p>
            <a:pPr lvl="0"/>
            <a:fld id="{20B695BC-6C7D-439F-8D87-121543D6202A}" type="slidenum">
              <a:t>12</a:t>
            </a:fld>
            <a:endParaRPr lang="en-US"/>
          </a:p>
        </p:txBody>
      </p:sp>
      <p:sp>
        <p:nvSpPr>
          <p:cNvPr id="2" name="Folienbildplatzhalter 1">
            <a:extLst>
              <a:ext uri="{FF2B5EF4-FFF2-40B4-BE49-F238E27FC236}">
                <a16:creationId xmlns:a16="http://schemas.microsoft.com/office/drawing/2014/main" id="{2DFBC8DC-60DC-4DD3-A15F-B8CC423FD042}"/>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E7C11DD0-1080-41C7-A1E8-C59C0D56CDB2}"/>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502AB1FE-3E71-4DE1-8F68-A41FEE667FD5}"/>
              </a:ext>
            </a:extLst>
          </p:cNvPr>
          <p:cNvSpPr txBox="1">
            <a:spLocks noGrp="1"/>
          </p:cNvSpPr>
          <p:nvPr>
            <p:ph type="sldNum" sz="quarter" idx="5"/>
          </p:nvPr>
        </p:nvSpPr>
        <p:spPr>
          <a:ln/>
        </p:spPr>
        <p:txBody>
          <a:bodyPr lIns="0" tIns="0" rIns="0" bIns="0" anchor="b" anchorCtr="0">
            <a:noAutofit/>
          </a:bodyPr>
          <a:lstStyle/>
          <a:p>
            <a:pPr lvl="0"/>
            <a:fld id="{EE64B1C4-D061-4354-9917-AF89744A04DB}" type="slidenum">
              <a:t>13</a:t>
            </a:fld>
            <a:endParaRPr lang="en-US"/>
          </a:p>
        </p:txBody>
      </p:sp>
      <p:sp>
        <p:nvSpPr>
          <p:cNvPr id="2" name="Folienbildplatzhalter 1">
            <a:extLst>
              <a:ext uri="{FF2B5EF4-FFF2-40B4-BE49-F238E27FC236}">
                <a16:creationId xmlns:a16="http://schemas.microsoft.com/office/drawing/2014/main" id="{AF1ACD1E-E9BA-46A5-966C-B29ECED7D1BA}"/>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30FC8B82-F073-472F-B345-19E6ED07BB90}"/>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2323B55A-A427-43D5-A2D0-E40E434D7BD9}"/>
              </a:ext>
            </a:extLst>
          </p:cNvPr>
          <p:cNvSpPr txBox="1">
            <a:spLocks noGrp="1"/>
          </p:cNvSpPr>
          <p:nvPr>
            <p:ph type="sldNum" sz="quarter" idx="5"/>
          </p:nvPr>
        </p:nvSpPr>
        <p:spPr>
          <a:ln/>
        </p:spPr>
        <p:txBody>
          <a:bodyPr lIns="0" tIns="0" rIns="0" bIns="0" anchor="b" anchorCtr="0">
            <a:noAutofit/>
          </a:bodyPr>
          <a:lstStyle/>
          <a:p>
            <a:pPr lvl="0"/>
            <a:fld id="{C59CD910-08BA-4B0D-BB73-EFF0930F9D91}" type="slidenum">
              <a:t>14</a:t>
            </a:fld>
            <a:endParaRPr lang="en-US"/>
          </a:p>
        </p:txBody>
      </p:sp>
      <p:sp>
        <p:nvSpPr>
          <p:cNvPr id="2" name="Folienbildplatzhalter 1">
            <a:extLst>
              <a:ext uri="{FF2B5EF4-FFF2-40B4-BE49-F238E27FC236}">
                <a16:creationId xmlns:a16="http://schemas.microsoft.com/office/drawing/2014/main" id="{902D99F1-8C83-44FF-BE0D-BB73E79EAA94}"/>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E2EFF3ED-F77A-4180-BA22-8F6164073346}"/>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6C4D11C7-6E71-4D9F-A5C4-BD3EB5D6997E}"/>
              </a:ext>
            </a:extLst>
          </p:cNvPr>
          <p:cNvSpPr txBox="1">
            <a:spLocks noGrp="1"/>
          </p:cNvSpPr>
          <p:nvPr>
            <p:ph type="sldNum" sz="quarter" idx="5"/>
          </p:nvPr>
        </p:nvSpPr>
        <p:spPr>
          <a:ln/>
        </p:spPr>
        <p:txBody>
          <a:bodyPr lIns="0" tIns="0" rIns="0" bIns="0" anchor="b" anchorCtr="0">
            <a:noAutofit/>
          </a:bodyPr>
          <a:lstStyle/>
          <a:p>
            <a:pPr lvl="0"/>
            <a:fld id="{11103636-E611-4BC4-AEAD-9D806B684E2A}" type="slidenum">
              <a:t>15</a:t>
            </a:fld>
            <a:endParaRPr lang="en-US"/>
          </a:p>
        </p:txBody>
      </p:sp>
      <p:sp>
        <p:nvSpPr>
          <p:cNvPr id="2" name="Folienbildplatzhalter 1">
            <a:extLst>
              <a:ext uri="{FF2B5EF4-FFF2-40B4-BE49-F238E27FC236}">
                <a16:creationId xmlns:a16="http://schemas.microsoft.com/office/drawing/2014/main" id="{31D43840-46CC-4606-AF78-478C4BCA7055}"/>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4D813A75-471B-4932-BE23-74F6CA7DAE6B}"/>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6C4D11C7-6E71-4D9F-A5C4-BD3EB5D6997E}"/>
              </a:ext>
            </a:extLst>
          </p:cNvPr>
          <p:cNvSpPr txBox="1">
            <a:spLocks noGrp="1"/>
          </p:cNvSpPr>
          <p:nvPr>
            <p:ph type="sldNum" sz="quarter" idx="5"/>
          </p:nvPr>
        </p:nvSpPr>
        <p:spPr>
          <a:ln/>
        </p:spPr>
        <p:txBody>
          <a:bodyPr lIns="0" tIns="0" rIns="0" bIns="0" anchor="b" anchorCtr="0">
            <a:noAutofit/>
          </a:bodyPr>
          <a:lstStyle/>
          <a:p>
            <a:pPr lvl="0"/>
            <a:fld id="{11103636-E611-4BC4-AEAD-9D806B684E2A}" type="slidenum">
              <a:t>16</a:t>
            </a:fld>
            <a:endParaRPr lang="en-US"/>
          </a:p>
        </p:txBody>
      </p:sp>
      <p:sp>
        <p:nvSpPr>
          <p:cNvPr id="2" name="Folienbildplatzhalter 1">
            <a:extLst>
              <a:ext uri="{FF2B5EF4-FFF2-40B4-BE49-F238E27FC236}">
                <a16:creationId xmlns:a16="http://schemas.microsoft.com/office/drawing/2014/main" id="{31D43840-46CC-4606-AF78-478C4BCA7055}"/>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4D813A75-471B-4932-BE23-74F6CA7DAE6B}"/>
              </a:ext>
            </a:extLst>
          </p:cNvPr>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37039228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9DAB309F-B358-4809-A251-99329189146D}"/>
              </a:ext>
            </a:extLst>
          </p:cNvPr>
          <p:cNvSpPr txBox="1">
            <a:spLocks noGrp="1"/>
          </p:cNvSpPr>
          <p:nvPr>
            <p:ph type="sldNum" sz="quarter" idx="5"/>
          </p:nvPr>
        </p:nvSpPr>
        <p:spPr>
          <a:ln/>
        </p:spPr>
        <p:txBody>
          <a:bodyPr lIns="0" tIns="0" rIns="0" bIns="0" anchor="b" anchorCtr="0">
            <a:noAutofit/>
          </a:bodyPr>
          <a:lstStyle/>
          <a:p>
            <a:pPr lvl="0"/>
            <a:fld id="{24690094-D464-4AE5-8C75-6B3ACDDDD172}" type="slidenum">
              <a:t>19</a:t>
            </a:fld>
            <a:endParaRPr lang="en-US"/>
          </a:p>
        </p:txBody>
      </p:sp>
      <p:sp>
        <p:nvSpPr>
          <p:cNvPr id="2" name="Folienbildplatzhalter 1">
            <a:extLst>
              <a:ext uri="{FF2B5EF4-FFF2-40B4-BE49-F238E27FC236}">
                <a16:creationId xmlns:a16="http://schemas.microsoft.com/office/drawing/2014/main" id="{A3482BB3-3771-4CAF-8B79-552D49BC7777}"/>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5A4C0932-9554-4A55-BEC0-E703D0A247A5}"/>
              </a:ext>
            </a:extLst>
          </p:cNvPr>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3346132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88E0299E-86DE-45D7-96A4-310BA94C4FFD}"/>
              </a:ext>
            </a:extLst>
          </p:cNvPr>
          <p:cNvSpPr txBox="1">
            <a:spLocks noGrp="1"/>
          </p:cNvSpPr>
          <p:nvPr>
            <p:ph type="sldNum" sz="quarter" idx="5"/>
          </p:nvPr>
        </p:nvSpPr>
        <p:spPr>
          <a:ln/>
        </p:spPr>
        <p:txBody>
          <a:bodyPr lIns="0" tIns="0" rIns="0" bIns="0" anchor="b" anchorCtr="0">
            <a:noAutofit/>
          </a:bodyPr>
          <a:lstStyle/>
          <a:p>
            <a:pPr lvl="0"/>
            <a:fld id="{3475114E-CB26-4BB9-A1AE-A35914902934}" type="slidenum">
              <a:t>20</a:t>
            </a:fld>
            <a:endParaRPr lang="en-US"/>
          </a:p>
        </p:txBody>
      </p:sp>
      <p:sp>
        <p:nvSpPr>
          <p:cNvPr id="2" name="Folienbildplatzhalter 1">
            <a:extLst>
              <a:ext uri="{FF2B5EF4-FFF2-40B4-BE49-F238E27FC236}">
                <a16:creationId xmlns:a16="http://schemas.microsoft.com/office/drawing/2014/main" id="{644A1A5A-88B4-43C0-9646-F4F2F9CF6500}"/>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5D8EF4F6-5359-498E-A6AD-6849E228E755}"/>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6DA6D4BF-0A8B-4C92-824D-0AB9ED5807EF}"/>
              </a:ext>
            </a:extLst>
          </p:cNvPr>
          <p:cNvSpPr txBox="1">
            <a:spLocks noGrp="1"/>
          </p:cNvSpPr>
          <p:nvPr>
            <p:ph type="sldNum" sz="quarter" idx="5"/>
          </p:nvPr>
        </p:nvSpPr>
        <p:spPr>
          <a:ln/>
        </p:spPr>
        <p:txBody>
          <a:bodyPr lIns="0" tIns="0" rIns="0" bIns="0" anchor="b" anchorCtr="0">
            <a:noAutofit/>
          </a:bodyPr>
          <a:lstStyle/>
          <a:p>
            <a:pPr lvl="0"/>
            <a:fld id="{7E9717BB-AA8B-4A06-A059-9CAC71552277}" type="slidenum">
              <a:t>21</a:t>
            </a:fld>
            <a:endParaRPr lang="en-US"/>
          </a:p>
        </p:txBody>
      </p:sp>
      <p:sp>
        <p:nvSpPr>
          <p:cNvPr id="2" name="Folienbildplatzhalter 1">
            <a:extLst>
              <a:ext uri="{FF2B5EF4-FFF2-40B4-BE49-F238E27FC236}">
                <a16:creationId xmlns:a16="http://schemas.microsoft.com/office/drawing/2014/main" id="{15639BA9-2280-47A5-B3F8-3AA20574192A}"/>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08ECA0C9-EA5B-4197-B7E0-684CC6474647}"/>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9DAB309F-B358-4809-A251-99329189146D}"/>
              </a:ext>
            </a:extLst>
          </p:cNvPr>
          <p:cNvSpPr txBox="1">
            <a:spLocks noGrp="1"/>
          </p:cNvSpPr>
          <p:nvPr>
            <p:ph type="sldNum" sz="quarter" idx="5"/>
          </p:nvPr>
        </p:nvSpPr>
        <p:spPr>
          <a:ln/>
        </p:spPr>
        <p:txBody>
          <a:bodyPr lIns="0" tIns="0" rIns="0" bIns="0" anchor="b" anchorCtr="0">
            <a:noAutofit/>
          </a:bodyPr>
          <a:lstStyle/>
          <a:p>
            <a:pPr lvl="0"/>
            <a:fld id="{24690094-D464-4AE5-8C75-6B3ACDDDD172}" type="slidenum">
              <a:t>2</a:t>
            </a:fld>
            <a:endParaRPr lang="en-US"/>
          </a:p>
        </p:txBody>
      </p:sp>
      <p:sp>
        <p:nvSpPr>
          <p:cNvPr id="2" name="Folienbildplatzhalter 1">
            <a:extLst>
              <a:ext uri="{FF2B5EF4-FFF2-40B4-BE49-F238E27FC236}">
                <a16:creationId xmlns:a16="http://schemas.microsoft.com/office/drawing/2014/main" id="{A3482BB3-3771-4CAF-8B79-552D49BC7777}"/>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5A4C0932-9554-4A55-BEC0-E703D0A247A5}"/>
              </a:ext>
            </a:extLst>
          </p:cNvPr>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14908826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999EDDB6-2C40-4961-9B00-4E5871E166DF}"/>
              </a:ext>
            </a:extLst>
          </p:cNvPr>
          <p:cNvSpPr txBox="1">
            <a:spLocks noGrp="1"/>
          </p:cNvSpPr>
          <p:nvPr>
            <p:ph type="sldNum" sz="quarter" idx="5"/>
          </p:nvPr>
        </p:nvSpPr>
        <p:spPr>
          <a:ln/>
        </p:spPr>
        <p:txBody>
          <a:bodyPr lIns="0" tIns="0" rIns="0" bIns="0" anchor="b" anchorCtr="0">
            <a:noAutofit/>
          </a:bodyPr>
          <a:lstStyle/>
          <a:p>
            <a:pPr lvl="0"/>
            <a:fld id="{93B05FE6-4646-4AF1-9811-B227326A4256}" type="slidenum">
              <a:t>22</a:t>
            </a:fld>
            <a:endParaRPr lang="en-US"/>
          </a:p>
        </p:txBody>
      </p:sp>
      <p:sp>
        <p:nvSpPr>
          <p:cNvPr id="2" name="Folienbildplatzhalter 1">
            <a:extLst>
              <a:ext uri="{FF2B5EF4-FFF2-40B4-BE49-F238E27FC236}">
                <a16:creationId xmlns:a16="http://schemas.microsoft.com/office/drawing/2014/main" id="{4BCB27C6-42A3-4006-B819-E6E73281D3A3}"/>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3F5D2893-D763-470F-B194-75F05140B8EE}"/>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FB9561D3-F4BB-4FD9-83F5-2D388B4BF1E8}"/>
              </a:ext>
            </a:extLst>
          </p:cNvPr>
          <p:cNvSpPr txBox="1">
            <a:spLocks noGrp="1"/>
          </p:cNvSpPr>
          <p:nvPr>
            <p:ph type="sldNum" sz="quarter" idx="5"/>
          </p:nvPr>
        </p:nvSpPr>
        <p:spPr>
          <a:ln/>
        </p:spPr>
        <p:txBody>
          <a:bodyPr lIns="0" tIns="0" rIns="0" bIns="0" anchor="b" anchorCtr="0">
            <a:noAutofit/>
          </a:bodyPr>
          <a:lstStyle/>
          <a:p>
            <a:pPr lvl="0"/>
            <a:fld id="{F51AC7E9-1A1F-48FC-8A1C-75F4B58BC162}" type="slidenum">
              <a:t>23</a:t>
            </a:fld>
            <a:endParaRPr lang="en-US"/>
          </a:p>
        </p:txBody>
      </p:sp>
      <p:sp>
        <p:nvSpPr>
          <p:cNvPr id="2" name="Folienbildplatzhalter 1">
            <a:extLst>
              <a:ext uri="{FF2B5EF4-FFF2-40B4-BE49-F238E27FC236}">
                <a16:creationId xmlns:a16="http://schemas.microsoft.com/office/drawing/2014/main" id="{3313B21F-146A-4BD6-B6EB-522B92C00FDB}"/>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B16B7672-C16A-45F2-9409-2298ACA866A7}"/>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FD7929E6-7A23-4D1D-8ECB-C88839A1CA66}"/>
              </a:ext>
            </a:extLst>
          </p:cNvPr>
          <p:cNvSpPr txBox="1">
            <a:spLocks noGrp="1"/>
          </p:cNvSpPr>
          <p:nvPr>
            <p:ph type="sldNum" sz="quarter" idx="5"/>
          </p:nvPr>
        </p:nvSpPr>
        <p:spPr>
          <a:ln/>
        </p:spPr>
        <p:txBody>
          <a:bodyPr lIns="0" tIns="0" rIns="0" bIns="0" anchor="b" anchorCtr="0">
            <a:noAutofit/>
          </a:bodyPr>
          <a:lstStyle/>
          <a:p>
            <a:pPr lvl="0"/>
            <a:fld id="{63E7D0B3-13C8-40EB-A79F-01AA1FBB4550}" type="slidenum">
              <a:t>24</a:t>
            </a:fld>
            <a:endParaRPr lang="en-US"/>
          </a:p>
        </p:txBody>
      </p:sp>
      <p:sp>
        <p:nvSpPr>
          <p:cNvPr id="2" name="Folienbildplatzhalter 1">
            <a:extLst>
              <a:ext uri="{FF2B5EF4-FFF2-40B4-BE49-F238E27FC236}">
                <a16:creationId xmlns:a16="http://schemas.microsoft.com/office/drawing/2014/main" id="{28D54228-218E-4DEF-8A0C-077D3880BAA8}"/>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32640629-879C-452E-B9B1-DA9FAA7E5691}"/>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B44B8BB9-E775-4D82-B74B-70446B659626}"/>
              </a:ext>
            </a:extLst>
          </p:cNvPr>
          <p:cNvSpPr txBox="1">
            <a:spLocks noGrp="1"/>
          </p:cNvSpPr>
          <p:nvPr>
            <p:ph type="sldNum" sz="quarter" idx="5"/>
          </p:nvPr>
        </p:nvSpPr>
        <p:spPr>
          <a:ln/>
        </p:spPr>
        <p:txBody>
          <a:bodyPr lIns="0" tIns="0" rIns="0" bIns="0" anchor="b" anchorCtr="0">
            <a:noAutofit/>
          </a:bodyPr>
          <a:lstStyle/>
          <a:p>
            <a:pPr lvl="0"/>
            <a:fld id="{C62E17D7-6BE3-42FA-97CC-8CDA492269BE}" type="slidenum">
              <a:t>25</a:t>
            </a:fld>
            <a:endParaRPr lang="en-US"/>
          </a:p>
        </p:txBody>
      </p:sp>
      <p:sp>
        <p:nvSpPr>
          <p:cNvPr id="2" name="Folienbildplatzhalter 1">
            <a:extLst>
              <a:ext uri="{FF2B5EF4-FFF2-40B4-BE49-F238E27FC236}">
                <a16:creationId xmlns:a16="http://schemas.microsoft.com/office/drawing/2014/main" id="{E2F5643B-A977-49DD-B0C5-317849EFB55E}"/>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CBAD5FCE-28D4-4413-B654-BB87C14D7B42}"/>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4B6F63E7-9E52-47CD-8724-D516DFDF6ECE}"/>
              </a:ext>
            </a:extLst>
          </p:cNvPr>
          <p:cNvSpPr txBox="1">
            <a:spLocks noGrp="1"/>
          </p:cNvSpPr>
          <p:nvPr>
            <p:ph type="sldNum" sz="quarter" idx="5"/>
          </p:nvPr>
        </p:nvSpPr>
        <p:spPr>
          <a:ln/>
        </p:spPr>
        <p:txBody>
          <a:bodyPr lIns="0" tIns="0" rIns="0" bIns="0" anchor="b" anchorCtr="0">
            <a:noAutofit/>
          </a:bodyPr>
          <a:lstStyle/>
          <a:p>
            <a:pPr lvl="0"/>
            <a:fld id="{58922A76-4017-4DB6-8604-07E5B2205E00}" type="slidenum">
              <a:t>3</a:t>
            </a:fld>
            <a:endParaRPr lang="en-US"/>
          </a:p>
        </p:txBody>
      </p:sp>
      <p:sp>
        <p:nvSpPr>
          <p:cNvPr id="2" name="Folienbildplatzhalter 1">
            <a:extLst>
              <a:ext uri="{FF2B5EF4-FFF2-40B4-BE49-F238E27FC236}">
                <a16:creationId xmlns:a16="http://schemas.microsoft.com/office/drawing/2014/main" id="{FA8F7CA6-F793-4E02-A0EB-6DAE5E20D1BB}"/>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54395E43-8CB7-4664-8C1B-71EC2AA70306}"/>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4B6F63E7-9E52-47CD-8724-D516DFDF6ECE}"/>
              </a:ext>
            </a:extLst>
          </p:cNvPr>
          <p:cNvSpPr txBox="1">
            <a:spLocks noGrp="1"/>
          </p:cNvSpPr>
          <p:nvPr>
            <p:ph type="sldNum" sz="quarter" idx="5"/>
          </p:nvPr>
        </p:nvSpPr>
        <p:spPr>
          <a:ln/>
        </p:spPr>
        <p:txBody>
          <a:bodyPr lIns="0" tIns="0" rIns="0" bIns="0" anchor="b" anchorCtr="0">
            <a:noAutofit/>
          </a:bodyPr>
          <a:lstStyle/>
          <a:p>
            <a:pPr lvl="0"/>
            <a:fld id="{58922A76-4017-4DB6-8604-07E5B2205E00}" type="slidenum">
              <a:t>4</a:t>
            </a:fld>
            <a:endParaRPr lang="en-US"/>
          </a:p>
        </p:txBody>
      </p:sp>
      <p:sp>
        <p:nvSpPr>
          <p:cNvPr id="2" name="Folienbildplatzhalter 1">
            <a:extLst>
              <a:ext uri="{FF2B5EF4-FFF2-40B4-BE49-F238E27FC236}">
                <a16:creationId xmlns:a16="http://schemas.microsoft.com/office/drawing/2014/main" id="{FA8F7CA6-F793-4E02-A0EB-6DAE5E20D1BB}"/>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54395E43-8CB7-4664-8C1B-71EC2AA70306}"/>
              </a:ext>
            </a:extLst>
          </p:cNvPr>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2870679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4B6F63E7-9E52-47CD-8724-D516DFDF6ECE}"/>
              </a:ext>
            </a:extLst>
          </p:cNvPr>
          <p:cNvSpPr txBox="1">
            <a:spLocks noGrp="1"/>
          </p:cNvSpPr>
          <p:nvPr>
            <p:ph type="sldNum" sz="quarter" idx="5"/>
          </p:nvPr>
        </p:nvSpPr>
        <p:spPr>
          <a:ln/>
        </p:spPr>
        <p:txBody>
          <a:bodyPr lIns="0" tIns="0" rIns="0" bIns="0" anchor="b" anchorCtr="0">
            <a:noAutofit/>
          </a:bodyPr>
          <a:lstStyle/>
          <a:p>
            <a:pPr lvl="0"/>
            <a:fld id="{58922A76-4017-4DB6-8604-07E5B2205E00}" type="slidenum">
              <a:t>5</a:t>
            </a:fld>
            <a:endParaRPr lang="en-US"/>
          </a:p>
        </p:txBody>
      </p:sp>
      <p:sp>
        <p:nvSpPr>
          <p:cNvPr id="2" name="Folienbildplatzhalter 1">
            <a:extLst>
              <a:ext uri="{FF2B5EF4-FFF2-40B4-BE49-F238E27FC236}">
                <a16:creationId xmlns:a16="http://schemas.microsoft.com/office/drawing/2014/main" id="{FA8F7CA6-F793-4E02-A0EB-6DAE5E20D1BB}"/>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54395E43-8CB7-4664-8C1B-71EC2AA70306}"/>
              </a:ext>
            </a:extLst>
          </p:cNvPr>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3824070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4B6F63E7-9E52-47CD-8724-D516DFDF6ECE}"/>
              </a:ext>
            </a:extLst>
          </p:cNvPr>
          <p:cNvSpPr txBox="1">
            <a:spLocks noGrp="1"/>
          </p:cNvSpPr>
          <p:nvPr>
            <p:ph type="sldNum" sz="quarter" idx="5"/>
          </p:nvPr>
        </p:nvSpPr>
        <p:spPr>
          <a:ln/>
        </p:spPr>
        <p:txBody>
          <a:bodyPr lIns="0" tIns="0" rIns="0" bIns="0" anchor="b" anchorCtr="0">
            <a:noAutofit/>
          </a:bodyPr>
          <a:lstStyle/>
          <a:p>
            <a:pPr lvl="0"/>
            <a:fld id="{58922A76-4017-4DB6-8604-07E5B2205E00}" type="slidenum">
              <a:t>6</a:t>
            </a:fld>
            <a:endParaRPr lang="en-US"/>
          </a:p>
        </p:txBody>
      </p:sp>
      <p:sp>
        <p:nvSpPr>
          <p:cNvPr id="2" name="Folienbildplatzhalter 1">
            <a:extLst>
              <a:ext uri="{FF2B5EF4-FFF2-40B4-BE49-F238E27FC236}">
                <a16:creationId xmlns:a16="http://schemas.microsoft.com/office/drawing/2014/main" id="{FA8F7CA6-F793-4E02-A0EB-6DAE5E20D1BB}"/>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54395E43-8CB7-4664-8C1B-71EC2AA70306}"/>
              </a:ext>
            </a:extLst>
          </p:cNvPr>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1521936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9DAB309F-B358-4809-A251-99329189146D}"/>
              </a:ext>
            </a:extLst>
          </p:cNvPr>
          <p:cNvSpPr txBox="1">
            <a:spLocks noGrp="1"/>
          </p:cNvSpPr>
          <p:nvPr>
            <p:ph type="sldNum" sz="quarter" idx="5"/>
          </p:nvPr>
        </p:nvSpPr>
        <p:spPr>
          <a:ln/>
        </p:spPr>
        <p:txBody>
          <a:bodyPr lIns="0" tIns="0" rIns="0" bIns="0" anchor="b" anchorCtr="0">
            <a:noAutofit/>
          </a:bodyPr>
          <a:lstStyle/>
          <a:p>
            <a:pPr lvl="0"/>
            <a:fld id="{24690094-D464-4AE5-8C75-6B3ACDDDD172}" type="slidenum">
              <a:t>7</a:t>
            </a:fld>
            <a:endParaRPr lang="en-US"/>
          </a:p>
        </p:txBody>
      </p:sp>
      <p:sp>
        <p:nvSpPr>
          <p:cNvPr id="2" name="Folienbildplatzhalter 1">
            <a:extLst>
              <a:ext uri="{FF2B5EF4-FFF2-40B4-BE49-F238E27FC236}">
                <a16:creationId xmlns:a16="http://schemas.microsoft.com/office/drawing/2014/main" id="{A3482BB3-3771-4CAF-8B79-552D49BC7777}"/>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5A4C0932-9554-4A55-BEC0-E703D0A247A5}"/>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F54D3A06-02B9-4487-B17D-C367E09BC682}"/>
              </a:ext>
            </a:extLst>
          </p:cNvPr>
          <p:cNvSpPr txBox="1">
            <a:spLocks noGrp="1"/>
          </p:cNvSpPr>
          <p:nvPr>
            <p:ph type="sldNum" sz="quarter" idx="5"/>
          </p:nvPr>
        </p:nvSpPr>
        <p:spPr>
          <a:ln/>
        </p:spPr>
        <p:txBody>
          <a:bodyPr lIns="0" tIns="0" rIns="0" bIns="0" anchor="b" anchorCtr="0">
            <a:noAutofit/>
          </a:bodyPr>
          <a:lstStyle/>
          <a:p>
            <a:pPr lvl="0"/>
            <a:fld id="{F47BC125-0BBE-4713-BDCE-8A553C065021}" type="slidenum">
              <a:t>8</a:t>
            </a:fld>
            <a:endParaRPr lang="en-US"/>
          </a:p>
        </p:txBody>
      </p:sp>
      <p:sp>
        <p:nvSpPr>
          <p:cNvPr id="2" name="Folienbildplatzhalter 1">
            <a:extLst>
              <a:ext uri="{FF2B5EF4-FFF2-40B4-BE49-F238E27FC236}">
                <a16:creationId xmlns:a16="http://schemas.microsoft.com/office/drawing/2014/main" id="{D39ACDD0-44B4-4F78-9267-455EA3D689D5}"/>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AD61C494-CAA4-4232-A958-EC894A3EEE0F}"/>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EBC01D91-41C8-45F5-85B2-6BE9C7945523}"/>
              </a:ext>
            </a:extLst>
          </p:cNvPr>
          <p:cNvSpPr txBox="1">
            <a:spLocks noGrp="1"/>
          </p:cNvSpPr>
          <p:nvPr>
            <p:ph type="sldNum" sz="quarter" idx="5"/>
          </p:nvPr>
        </p:nvSpPr>
        <p:spPr>
          <a:ln/>
        </p:spPr>
        <p:txBody>
          <a:bodyPr lIns="0" tIns="0" rIns="0" bIns="0" anchor="b" anchorCtr="0">
            <a:noAutofit/>
          </a:bodyPr>
          <a:lstStyle/>
          <a:p>
            <a:pPr lvl="0"/>
            <a:fld id="{44600E34-E5D1-4196-90AD-E9B0186A31E0}" type="slidenum">
              <a:t>9</a:t>
            </a:fld>
            <a:endParaRPr lang="en-US"/>
          </a:p>
        </p:txBody>
      </p:sp>
      <p:sp>
        <p:nvSpPr>
          <p:cNvPr id="2" name="Folienbildplatzhalter 1">
            <a:extLst>
              <a:ext uri="{FF2B5EF4-FFF2-40B4-BE49-F238E27FC236}">
                <a16:creationId xmlns:a16="http://schemas.microsoft.com/office/drawing/2014/main" id="{B9647EB6-DE62-447D-A2DE-0961A863E5A9}"/>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FB81EE4C-9727-4670-B24E-D691DED01E72}"/>
              </a:ext>
            </a:extLst>
          </p:cNvPr>
          <p:cNvSpPr txBox="1">
            <a:spLocks noGrp="1"/>
          </p:cNvSpPr>
          <p:nvPr>
            <p:ph type="body" sz="quarter"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2B694C-35EA-4F62-BB15-E166C5E30D35}"/>
              </a:ext>
            </a:extLst>
          </p:cNvPr>
          <p:cNvSpPr>
            <a:spLocks noGrp="1"/>
          </p:cNvSpPr>
          <p:nvPr>
            <p:ph type="ctrTitle"/>
          </p:nvPr>
        </p:nvSpPr>
        <p:spPr>
          <a:xfrm>
            <a:off x="1260475" y="928688"/>
            <a:ext cx="7559675" cy="1973262"/>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a16="http://schemas.microsoft.com/office/drawing/2014/main" id="{24AE348A-044F-49B7-B95A-CCE6FF0DD86B}"/>
              </a:ext>
            </a:extLst>
          </p:cNvPr>
          <p:cNvSpPr>
            <a:spLocks noGrp="1"/>
          </p:cNvSpPr>
          <p:nvPr>
            <p:ph type="subTitle" idx="1"/>
          </p:nvPr>
        </p:nvSpPr>
        <p:spPr>
          <a:xfrm>
            <a:off x="1260475" y="2978150"/>
            <a:ext cx="7559675" cy="137001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1D610EB2-7B0A-47C9-841F-1A3E6D1F14DA}"/>
              </a:ext>
            </a:extLst>
          </p:cNvPr>
          <p:cNvSpPr>
            <a:spLocks noGrp="1"/>
          </p:cNvSpPr>
          <p:nvPr>
            <p:ph type="dt" sz="half" idx="10"/>
          </p:nvPr>
        </p:nvSpPr>
        <p:spPr/>
        <p:txBody>
          <a:bodyPr/>
          <a:lstStyle/>
          <a:p>
            <a:pPr lvl="0"/>
            <a:endParaRPr lang="en-US"/>
          </a:p>
        </p:txBody>
      </p:sp>
      <p:sp>
        <p:nvSpPr>
          <p:cNvPr id="5" name="Fußzeilenplatzhalter 4">
            <a:extLst>
              <a:ext uri="{FF2B5EF4-FFF2-40B4-BE49-F238E27FC236}">
                <a16:creationId xmlns:a16="http://schemas.microsoft.com/office/drawing/2014/main" id="{8A1E293C-1EAA-4D4E-B4FC-4480A6FA8604}"/>
              </a:ext>
            </a:extLst>
          </p:cNvPr>
          <p:cNvSpPr>
            <a:spLocks noGrp="1"/>
          </p:cNvSpPr>
          <p:nvPr>
            <p:ph type="ftr" sz="quarter" idx="11"/>
          </p:nvPr>
        </p:nvSpPr>
        <p:spPr/>
        <p:txBody>
          <a:bodyPr/>
          <a:lstStyle/>
          <a:p>
            <a:pPr lvl="0"/>
            <a:endParaRPr lang="en-US"/>
          </a:p>
        </p:txBody>
      </p:sp>
      <p:sp>
        <p:nvSpPr>
          <p:cNvPr id="6" name="Foliennummernplatzhalter 5">
            <a:extLst>
              <a:ext uri="{FF2B5EF4-FFF2-40B4-BE49-F238E27FC236}">
                <a16:creationId xmlns:a16="http://schemas.microsoft.com/office/drawing/2014/main" id="{D7EAC094-EA04-4EE3-A3AC-E246B1506219}"/>
              </a:ext>
            </a:extLst>
          </p:cNvPr>
          <p:cNvSpPr>
            <a:spLocks noGrp="1"/>
          </p:cNvSpPr>
          <p:nvPr>
            <p:ph type="sldNum" sz="quarter" idx="12"/>
          </p:nvPr>
        </p:nvSpPr>
        <p:spPr/>
        <p:txBody>
          <a:bodyPr/>
          <a:lstStyle/>
          <a:p>
            <a:pPr lvl="0"/>
            <a:fld id="{9928625F-2E20-4494-AE84-6FA44BA57FE8}" type="slidenum">
              <a:t>‹Nr.›</a:t>
            </a:fld>
            <a:endParaRPr lang="en-US"/>
          </a:p>
        </p:txBody>
      </p:sp>
    </p:spTree>
    <p:extLst>
      <p:ext uri="{BB962C8B-B14F-4D97-AF65-F5344CB8AC3E}">
        <p14:creationId xmlns:p14="http://schemas.microsoft.com/office/powerpoint/2010/main" val="1781262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77506F-2873-465C-9F58-B5345E632406}"/>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980E7BD6-11B0-4651-92B0-455346C83E1F}"/>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999CC2EA-20C4-4AF9-B9E9-4614D28E8DC0}"/>
              </a:ext>
            </a:extLst>
          </p:cNvPr>
          <p:cNvSpPr>
            <a:spLocks noGrp="1"/>
          </p:cNvSpPr>
          <p:nvPr>
            <p:ph type="dt" sz="half" idx="10"/>
          </p:nvPr>
        </p:nvSpPr>
        <p:spPr/>
        <p:txBody>
          <a:bodyPr/>
          <a:lstStyle/>
          <a:p>
            <a:pPr lvl="0"/>
            <a:endParaRPr lang="en-US"/>
          </a:p>
        </p:txBody>
      </p:sp>
      <p:sp>
        <p:nvSpPr>
          <p:cNvPr id="5" name="Fußzeilenplatzhalter 4">
            <a:extLst>
              <a:ext uri="{FF2B5EF4-FFF2-40B4-BE49-F238E27FC236}">
                <a16:creationId xmlns:a16="http://schemas.microsoft.com/office/drawing/2014/main" id="{BDDCDE44-4106-4D2E-88B9-4A1D7DF28496}"/>
              </a:ext>
            </a:extLst>
          </p:cNvPr>
          <p:cNvSpPr>
            <a:spLocks noGrp="1"/>
          </p:cNvSpPr>
          <p:nvPr>
            <p:ph type="ftr" sz="quarter" idx="11"/>
          </p:nvPr>
        </p:nvSpPr>
        <p:spPr/>
        <p:txBody>
          <a:bodyPr/>
          <a:lstStyle/>
          <a:p>
            <a:pPr lvl="0"/>
            <a:endParaRPr lang="en-US"/>
          </a:p>
        </p:txBody>
      </p:sp>
      <p:sp>
        <p:nvSpPr>
          <p:cNvPr id="6" name="Foliennummernplatzhalter 5">
            <a:extLst>
              <a:ext uri="{FF2B5EF4-FFF2-40B4-BE49-F238E27FC236}">
                <a16:creationId xmlns:a16="http://schemas.microsoft.com/office/drawing/2014/main" id="{11C58E4D-E43F-4C22-AA43-7853936D3EDF}"/>
              </a:ext>
            </a:extLst>
          </p:cNvPr>
          <p:cNvSpPr>
            <a:spLocks noGrp="1"/>
          </p:cNvSpPr>
          <p:nvPr>
            <p:ph type="sldNum" sz="quarter" idx="12"/>
          </p:nvPr>
        </p:nvSpPr>
        <p:spPr/>
        <p:txBody>
          <a:bodyPr/>
          <a:lstStyle/>
          <a:p>
            <a:pPr lvl="0"/>
            <a:fld id="{17AFB483-B7C1-4C5D-A466-D1064B51C9D8}" type="slidenum">
              <a:t>‹Nr.›</a:t>
            </a:fld>
            <a:endParaRPr lang="en-US"/>
          </a:p>
        </p:txBody>
      </p:sp>
    </p:spTree>
    <p:extLst>
      <p:ext uri="{BB962C8B-B14F-4D97-AF65-F5344CB8AC3E}">
        <p14:creationId xmlns:p14="http://schemas.microsoft.com/office/powerpoint/2010/main" val="1409470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5CC9C941-4EB6-477A-9B8D-6CFF688A828E}"/>
              </a:ext>
            </a:extLst>
          </p:cNvPr>
          <p:cNvSpPr>
            <a:spLocks noGrp="1"/>
          </p:cNvSpPr>
          <p:nvPr>
            <p:ph type="title" orient="vert"/>
          </p:nvPr>
        </p:nvSpPr>
        <p:spPr>
          <a:xfrm>
            <a:off x="7308850" y="225425"/>
            <a:ext cx="2266950" cy="43894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52A237B5-DFB0-4FD7-ACD6-0A77D6431E3C}"/>
              </a:ext>
            </a:extLst>
          </p:cNvPr>
          <p:cNvSpPr>
            <a:spLocks noGrp="1"/>
          </p:cNvSpPr>
          <p:nvPr>
            <p:ph type="body" orient="vert" idx="1"/>
          </p:nvPr>
        </p:nvSpPr>
        <p:spPr>
          <a:xfrm>
            <a:off x="503238" y="225425"/>
            <a:ext cx="6653212" cy="43894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43EDC0D9-E456-4F31-A52A-3D30D145A3EB}"/>
              </a:ext>
            </a:extLst>
          </p:cNvPr>
          <p:cNvSpPr>
            <a:spLocks noGrp="1"/>
          </p:cNvSpPr>
          <p:nvPr>
            <p:ph type="dt" sz="half" idx="10"/>
          </p:nvPr>
        </p:nvSpPr>
        <p:spPr/>
        <p:txBody>
          <a:bodyPr/>
          <a:lstStyle/>
          <a:p>
            <a:pPr lvl="0"/>
            <a:endParaRPr lang="en-US"/>
          </a:p>
        </p:txBody>
      </p:sp>
      <p:sp>
        <p:nvSpPr>
          <p:cNvPr id="5" name="Fußzeilenplatzhalter 4">
            <a:extLst>
              <a:ext uri="{FF2B5EF4-FFF2-40B4-BE49-F238E27FC236}">
                <a16:creationId xmlns:a16="http://schemas.microsoft.com/office/drawing/2014/main" id="{F9B1BFAA-C5B7-48A6-A7A5-CA6C8BFA7A8A}"/>
              </a:ext>
            </a:extLst>
          </p:cNvPr>
          <p:cNvSpPr>
            <a:spLocks noGrp="1"/>
          </p:cNvSpPr>
          <p:nvPr>
            <p:ph type="ftr" sz="quarter" idx="11"/>
          </p:nvPr>
        </p:nvSpPr>
        <p:spPr/>
        <p:txBody>
          <a:bodyPr/>
          <a:lstStyle/>
          <a:p>
            <a:pPr lvl="0"/>
            <a:endParaRPr lang="en-US"/>
          </a:p>
        </p:txBody>
      </p:sp>
      <p:sp>
        <p:nvSpPr>
          <p:cNvPr id="6" name="Foliennummernplatzhalter 5">
            <a:extLst>
              <a:ext uri="{FF2B5EF4-FFF2-40B4-BE49-F238E27FC236}">
                <a16:creationId xmlns:a16="http://schemas.microsoft.com/office/drawing/2014/main" id="{CC774937-F9F3-4161-A339-F43628F34E63}"/>
              </a:ext>
            </a:extLst>
          </p:cNvPr>
          <p:cNvSpPr>
            <a:spLocks noGrp="1"/>
          </p:cNvSpPr>
          <p:nvPr>
            <p:ph type="sldNum" sz="quarter" idx="12"/>
          </p:nvPr>
        </p:nvSpPr>
        <p:spPr/>
        <p:txBody>
          <a:bodyPr/>
          <a:lstStyle/>
          <a:p>
            <a:pPr lvl="0"/>
            <a:fld id="{19A4F901-FB74-47E0-A6BD-4C587B1066D7}" type="slidenum">
              <a:t>‹Nr.›</a:t>
            </a:fld>
            <a:endParaRPr lang="en-US"/>
          </a:p>
        </p:txBody>
      </p:sp>
    </p:spTree>
    <p:extLst>
      <p:ext uri="{BB962C8B-B14F-4D97-AF65-F5344CB8AC3E}">
        <p14:creationId xmlns:p14="http://schemas.microsoft.com/office/powerpoint/2010/main" val="20975030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E69765-1FB9-4AFD-A953-84D9AFB421EB}"/>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6C8826B8-8ACE-461E-93D6-30D1AF0D88A7}"/>
              </a:ext>
            </a:extLst>
          </p:cNvPr>
          <p:cNvSpPr>
            <a:spLocks noGrp="1"/>
          </p:cNvSpPr>
          <p:nvPr>
            <p:ph type="dt" sz="half" idx="10"/>
          </p:nvPr>
        </p:nvSpPr>
        <p:spPr/>
        <p:txBody>
          <a:bodyPr/>
          <a:lstStyle/>
          <a:p>
            <a:pPr lvl="0"/>
            <a:endParaRPr lang="en-US"/>
          </a:p>
        </p:txBody>
      </p:sp>
      <p:sp>
        <p:nvSpPr>
          <p:cNvPr id="4" name="Fußzeilenplatzhalter 3">
            <a:extLst>
              <a:ext uri="{FF2B5EF4-FFF2-40B4-BE49-F238E27FC236}">
                <a16:creationId xmlns:a16="http://schemas.microsoft.com/office/drawing/2014/main" id="{09E14781-4E98-42E0-8176-225978E68DDD}"/>
              </a:ext>
            </a:extLst>
          </p:cNvPr>
          <p:cNvSpPr>
            <a:spLocks noGrp="1"/>
          </p:cNvSpPr>
          <p:nvPr>
            <p:ph type="ftr" sz="quarter" idx="11"/>
          </p:nvPr>
        </p:nvSpPr>
        <p:spPr/>
        <p:txBody>
          <a:bodyPr/>
          <a:lstStyle/>
          <a:p>
            <a:pPr lvl="0"/>
            <a:endParaRPr lang="en-US"/>
          </a:p>
        </p:txBody>
      </p:sp>
      <p:sp>
        <p:nvSpPr>
          <p:cNvPr id="5" name="Foliennummernplatzhalter 4">
            <a:extLst>
              <a:ext uri="{FF2B5EF4-FFF2-40B4-BE49-F238E27FC236}">
                <a16:creationId xmlns:a16="http://schemas.microsoft.com/office/drawing/2014/main" id="{7D747BF4-F69C-468C-AA29-7B492D11428A}"/>
              </a:ext>
            </a:extLst>
          </p:cNvPr>
          <p:cNvSpPr>
            <a:spLocks noGrp="1"/>
          </p:cNvSpPr>
          <p:nvPr>
            <p:ph type="sldNum" sz="quarter" idx="12"/>
          </p:nvPr>
        </p:nvSpPr>
        <p:spPr/>
        <p:txBody>
          <a:bodyPr/>
          <a:lstStyle/>
          <a:p>
            <a:pPr lvl="0"/>
            <a:fld id="{1813B86F-6338-46F0-AB9B-0057A61B4B39}" type="slidenum">
              <a:rPr lang="de-DE" smtClean="0"/>
              <a:t>‹Nr.›</a:t>
            </a:fld>
            <a:endParaRPr lang="de-DE"/>
          </a:p>
        </p:txBody>
      </p:sp>
    </p:spTree>
    <p:extLst>
      <p:ext uri="{BB962C8B-B14F-4D97-AF65-F5344CB8AC3E}">
        <p14:creationId xmlns:p14="http://schemas.microsoft.com/office/powerpoint/2010/main" val="3698416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109C5E-36A8-4E72-A495-88EB9BC32596}"/>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4D1E4ACE-DA68-41B8-AD11-DDFB0262334C}"/>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7E765393-E98A-4CF1-B6B3-3D3435F4B816}"/>
              </a:ext>
            </a:extLst>
          </p:cNvPr>
          <p:cNvSpPr>
            <a:spLocks noGrp="1"/>
          </p:cNvSpPr>
          <p:nvPr>
            <p:ph type="dt" sz="half" idx="10"/>
          </p:nvPr>
        </p:nvSpPr>
        <p:spPr/>
        <p:txBody>
          <a:bodyPr/>
          <a:lstStyle/>
          <a:p>
            <a:pPr lvl="0"/>
            <a:endParaRPr lang="en-US"/>
          </a:p>
        </p:txBody>
      </p:sp>
      <p:sp>
        <p:nvSpPr>
          <p:cNvPr id="5" name="Fußzeilenplatzhalter 4">
            <a:extLst>
              <a:ext uri="{FF2B5EF4-FFF2-40B4-BE49-F238E27FC236}">
                <a16:creationId xmlns:a16="http://schemas.microsoft.com/office/drawing/2014/main" id="{29643B34-104B-41C8-8C76-2AA8D270AA15}"/>
              </a:ext>
            </a:extLst>
          </p:cNvPr>
          <p:cNvSpPr>
            <a:spLocks noGrp="1"/>
          </p:cNvSpPr>
          <p:nvPr>
            <p:ph type="ftr" sz="quarter" idx="11"/>
          </p:nvPr>
        </p:nvSpPr>
        <p:spPr/>
        <p:txBody>
          <a:bodyPr/>
          <a:lstStyle/>
          <a:p>
            <a:pPr lvl="0"/>
            <a:endParaRPr lang="en-US"/>
          </a:p>
        </p:txBody>
      </p:sp>
      <p:sp>
        <p:nvSpPr>
          <p:cNvPr id="6" name="Foliennummernplatzhalter 5">
            <a:extLst>
              <a:ext uri="{FF2B5EF4-FFF2-40B4-BE49-F238E27FC236}">
                <a16:creationId xmlns:a16="http://schemas.microsoft.com/office/drawing/2014/main" id="{5F9C8022-FD7F-4E5B-A57A-96D37C98FCF3}"/>
              </a:ext>
            </a:extLst>
          </p:cNvPr>
          <p:cNvSpPr>
            <a:spLocks noGrp="1"/>
          </p:cNvSpPr>
          <p:nvPr>
            <p:ph type="sldNum" sz="quarter" idx="12"/>
          </p:nvPr>
        </p:nvSpPr>
        <p:spPr/>
        <p:txBody>
          <a:bodyPr/>
          <a:lstStyle/>
          <a:p>
            <a:pPr lvl="0"/>
            <a:fld id="{75E7D41D-F070-4031-97C5-DCBEFD3355D3}" type="slidenum">
              <a:t>‹Nr.›</a:t>
            </a:fld>
            <a:endParaRPr lang="en-US"/>
          </a:p>
        </p:txBody>
      </p:sp>
    </p:spTree>
    <p:extLst>
      <p:ext uri="{BB962C8B-B14F-4D97-AF65-F5344CB8AC3E}">
        <p14:creationId xmlns:p14="http://schemas.microsoft.com/office/powerpoint/2010/main" val="1594810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DB8EEA-EFE6-4BD8-8DE8-18A643EBCFD7}"/>
              </a:ext>
            </a:extLst>
          </p:cNvPr>
          <p:cNvSpPr>
            <a:spLocks noGrp="1"/>
          </p:cNvSpPr>
          <p:nvPr>
            <p:ph type="title"/>
          </p:nvPr>
        </p:nvSpPr>
        <p:spPr>
          <a:xfrm>
            <a:off x="687388" y="1414463"/>
            <a:ext cx="8694737" cy="23574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97B59DD2-3704-4578-B193-0D99C93428F1}"/>
              </a:ext>
            </a:extLst>
          </p:cNvPr>
          <p:cNvSpPr>
            <a:spLocks noGrp="1"/>
          </p:cNvSpPr>
          <p:nvPr>
            <p:ph type="body" idx="1"/>
          </p:nvPr>
        </p:nvSpPr>
        <p:spPr>
          <a:xfrm>
            <a:off x="687388" y="3794125"/>
            <a:ext cx="8694737" cy="124142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821105E7-994C-4B87-B424-56C117C4C1E2}"/>
              </a:ext>
            </a:extLst>
          </p:cNvPr>
          <p:cNvSpPr>
            <a:spLocks noGrp="1"/>
          </p:cNvSpPr>
          <p:nvPr>
            <p:ph type="dt" sz="half" idx="10"/>
          </p:nvPr>
        </p:nvSpPr>
        <p:spPr/>
        <p:txBody>
          <a:bodyPr/>
          <a:lstStyle/>
          <a:p>
            <a:pPr lvl="0"/>
            <a:endParaRPr lang="en-US"/>
          </a:p>
        </p:txBody>
      </p:sp>
      <p:sp>
        <p:nvSpPr>
          <p:cNvPr id="5" name="Fußzeilenplatzhalter 4">
            <a:extLst>
              <a:ext uri="{FF2B5EF4-FFF2-40B4-BE49-F238E27FC236}">
                <a16:creationId xmlns:a16="http://schemas.microsoft.com/office/drawing/2014/main" id="{ABD77C8B-BB9F-4311-8F50-81261AC5DCB2}"/>
              </a:ext>
            </a:extLst>
          </p:cNvPr>
          <p:cNvSpPr>
            <a:spLocks noGrp="1"/>
          </p:cNvSpPr>
          <p:nvPr>
            <p:ph type="ftr" sz="quarter" idx="11"/>
          </p:nvPr>
        </p:nvSpPr>
        <p:spPr/>
        <p:txBody>
          <a:bodyPr/>
          <a:lstStyle/>
          <a:p>
            <a:pPr lvl="0"/>
            <a:endParaRPr lang="en-US"/>
          </a:p>
        </p:txBody>
      </p:sp>
      <p:sp>
        <p:nvSpPr>
          <p:cNvPr id="6" name="Foliennummernplatzhalter 5">
            <a:extLst>
              <a:ext uri="{FF2B5EF4-FFF2-40B4-BE49-F238E27FC236}">
                <a16:creationId xmlns:a16="http://schemas.microsoft.com/office/drawing/2014/main" id="{4428CC17-B385-4632-8D9D-E2FF74E909F1}"/>
              </a:ext>
            </a:extLst>
          </p:cNvPr>
          <p:cNvSpPr>
            <a:spLocks noGrp="1"/>
          </p:cNvSpPr>
          <p:nvPr>
            <p:ph type="sldNum" sz="quarter" idx="12"/>
          </p:nvPr>
        </p:nvSpPr>
        <p:spPr/>
        <p:txBody>
          <a:bodyPr/>
          <a:lstStyle/>
          <a:p>
            <a:pPr lvl="0"/>
            <a:fld id="{04378B48-0E7C-4139-AEAB-675FC602A286}" type="slidenum">
              <a:t>‹Nr.›</a:t>
            </a:fld>
            <a:endParaRPr lang="en-US"/>
          </a:p>
        </p:txBody>
      </p:sp>
    </p:spTree>
    <p:extLst>
      <p:ext uri="{BB962C8B-B14F-4D97-AF65-F5344CB8AC3E}">
        <p14:creationId xmlns:p14="http://schemas.microsoft.com/office/powerpoint/2010/main" val="4146517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EA9C3A-13B7-4B58-8486-5F085AD4AC61}"/>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5B1E00B3-A2C7-45CD-ADCE-699920499C7D}"/>
              </a:ext>
            </a:extLst>
          </p:cNvPr>
          <p:cNvSpPr>
            <a:spLocks noGrp="1"/>
          </p:cNvSpPr>
          <p:nvPr>
            <p:ph sz="half" idx="1"/>
          </p:nvPr>
        </p:nvSpPr>
        <p:spPr>
          <a:xfrm>
            <a:off x="503238" y="1327150"/>
            <a:ext cx="4459287" cy="328771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54D8C7B6-03DD-43EA-8984-AE642091812B}"/>
              </a:ext>
            </a:extLst>
          </p:cNvPr>
          <p:cNvSpPr>
            <a:spLocks noGrp="1"/>
          </p:cNvSpPr>
          <p:nvPr>
            <p:ph sz="half" idx="2"/>
          </p:nvPr>
        </p:nvSpPr>
        <p:spPr>
          <a:xfrm>
            <a:off x="5114925" y="1327150"/>
            <a:ext cx="4460875" cy="328771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56FA5270-F3B0-4802-9805-EBDD3E088BE0}"/>
              </a:ext>
            </a:extLst>
          </p:cNvPr>
          <p:cNvSpPr>
            <a:spLocks noGrp="1"/>
          </p:cNvSpPr>
          <p:nvPr>
            <p:ph type="dt" sz="half" idx="10"/>
          </p:nvPr>
        </p:nvSpPr>
        <p:spPr/>
        <p:txBody>
          <a:bodyPr/>
          <a:lstStyle/>
          <a:p>
            <a:pPr lvl="0"/>
            <a:endParaRPr lang="en-US"/>
          </a:p>
        </p:txBody>
      </p:sp>
      <p:sp>
        <p:nvSpPr>
          <p:cNvPr id="6" name="Fußzeilenplatzhalter 5">
            <a:extLst>
              <a:ext uri="{FF2B5EF4-FFF2-40B4-BE49-F238E27FC236}">
                <a16:creationId xmlns:a16="http://schemas.microsoft.com/office/drawing/2014/main" id="{D35D3EA3-9975-461B-B177-5551457022BE}"/>
              </a:ext>
            </a:extLst>
          </p:cNvPr>
          <p:cNvSpPr>
            <a:spLocks noGrp="1"/>
          </p:cNvSpPr>
          <p:nvPr>
            <p:ph type="ftr" sz="quarter" idx="11"/>
          </p:nvPr>
        </p:nvSpPr>
        <p:spPr/>
        <p:txBody>
          <a:bodyPr/>
          <a:lstStyle/>
          <a:p>
            <a:pPr lvl="0"/>
            <a:endParaRPr lang="en-US"/>
          </a:p>
        </p:txBody>
      </p:sp>
      <p:sp>
        <p:nvSpPr>
          <p:cNvPr id="7" name="Foliennummernplatzhalter 6">
            <a:extLst>
              <a:ext uri="{FF2B5EF4-FFF2-40B4-BE49-F238E27FC236}">
                <a16:creationId xmlns:a16="http://schemas.microsoft.com/office/drawing/2014/main" id="{4DB6C88E-2F98-4E79-8DB2-5A4D32B12518}"/>
              </a:ext>
            </a:extLst>
          </p:cNvPr>
          <p:cNvSpPr>
            <a:spLocks noGrp="1"/>
          </p:cNvSpPr>
          <p:nvPr>
            <p:ph type="sldNum" sz="quarter" idx="12"/>
          </p:nvPr>
        </p:nvSpPr>
        <p:spPr/>
        <p:txBody>
          <a:bodyPr/>
          <a:lstStyle/>
          <a:p>
            <a:pPr lvl="0"/>
            <a:fld id="{1D0D68A9-1383-4356-A808-2CBCD54F9775}" type="slidenum">
              <a:t>‹Nr.›</a:t>
            </a:fld>
            <a:endParaRPr lang="en-US"/>
          </a:p>
        </p:txBody>
      </p:sp>
    </p:spTree>
    <p:extLst>
      <p:ext uri="{BB962C8B-B14F-4D97-AF65-F5344CB8AC3E}">
        <p14:creationId xmlns:p14="http://schemas.microsoft.com/office/powerpoint/2010/main" val="3448137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FFB05A1-AB68-445C-8EAF-AFAE3985CC02}"/>
              </a:ext>
            </a:extLst>
          </p:cNvPr>
          <p:cNvSpPr>
            <a:spLocks noGrp="1"/>
          </p:cNvSpPr>
          <p:nvPr>
            <p:ph type="title"/>
          </p:nvPr>
        </p:nvSpPr>
        <p:spPr>
          <a:xfrm>
            <a:off x="693738" y="301625"/>
            <a:ext cx="8694737" cy="10969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617D97AA-E240-460A-A29C-90D4BF16D438}"/>
              </a:ext>
            </a:extLst>
          </p:cNvPr>
          <p:cNvSpPr>
            <a:spLocks noGrp="1"/>
          </p:cNvSpPr>
          <p:nvPr>
            <p:ph type="body" idx="1"/>
          </p:nvPr>
        </p:nvSpPr>
        <p:spPr>
          <a:xfrm>
            <a:off x="693738" y="1390650"/>
            <a:ext cx="4265612" cy="6810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58A35AF2-8BE3-44CF-ADD5-513D11F5E2CC}"/>
              </a:ext>
            </a:extLst>
          </p:cNvPr>
          <p:cNvSpPr>
            <a:spLocks noGrp="1"/>
          </p:cNvSpPr>
          <p:nvPr>
            <p:ph sz="half" idx="2"/>
          </p:nvPr>
        </p:nvSpPr>
        <p:spPr>
          <a:xfrm>
            <a:off x="693738" y="2071688"/>
            <a:ext cx="4265612" cy="304641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42DCF3EF-6D77-4DED-8A3F-95593FF317D2}"/>
              </a:ext>
            </a:extLst>
          </p:cNvPr>
          <p:cNvSpPr>
            <a:spLocks noGrp="1"/>
          </p:cNvSpPr>
          <p:nvPr>
            <p:ph type="body" sz="quarter" idx="3"/>
          </p:nvPr>
        </p:nvSpPr>
        <p:spPr>
          <a:xfrm>
            <a:off x="5103813" y="1390650"/>
            <a:ext cx="4284662" cy="6810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6F329CDA-025A-49D3-A192-A24EFD34E3D9}"/>
              </a:ext>
            </a:extLst>
          </p:cNvPr>
          <p:cNvSpPr>
            <a:spLocks noGrp="1"/>
          </p:cNvSpPr>
          <p:nvPr>
            <p:ph sz="quarter" idx="4"/>
          </p:nvPr>
        </p:nvSpPr>
        <p:spPr>
          <a:xfrm>
            <a:off x="5103813" y="2071688"/>
            <a:ext cx="4284662" cy="304641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F1DDF79E-C157-485B-8568-28DF394F7D78}"/>
              </a:ext>
            </a:extLst>
          </p:cNvPr>
          <p:cNvSpPr>
            <a:spLocks noGrp="1"/>
          </p:cNvSpPr>
          <p:nvPr>
            <p:ph type="dt" sz="half" idx="10"/>
          </p:nvPr>
        </p:nvSpPr>
        <p:spPr/>
        <p:txBody>
          <a:bodyPr/>
          <a:lstStyle/>
          <a:p>
            <a:pPr lvl="0"/>
            <a:endParaRPr lang="en-US"/>
          </a:p>
        </p:txBody>
      </p:sp>
      <p:sp>
        <p:nvSpPr>
          <p:cNvPr id="8" name="Fußzeilenplatzhalter 7">
            <a:extLst>
              <a:ext uri="{FF2B5EF4-FFF2-40B4-BE49-F238E27FC236}">
                <a16:creationId xmlns:a16="http://schemas.microsoft.com/office/drawing/2014/main" id="{162B81D8-FCF0-44EB-B51C-7A695EC51323}"/>
              </a:ext>
            </a:extLst>
          </p:cNvPr>
          <p:cNvSpPr>
            <a:spLocks noGrp="1"/>
          </p:cNvSpPr>
          <p:nvPr>
            <p:ph type="ftr" sz="quarter" idx="11"/>
          </p:nvPr>
        </p:nvSpPr>
        <p:spPr/>
        <p:txBody>
          <a:bodyPr/>
          <a:lstStyle/>
          <a:p>
            <a:pPr lvl="0"/>
            <a:endParaRPr lang="en-US"/>
          </a:p>
        </p:txBody>
      </p:sp>
      <p:sp>
        <p:nvSpPr>
          <p:cNvPr id="9" name="Foliennummernplatzhalter 8">
            <a:extLst>
              <a:ext uri="{FF2B5EF4-FFF2-40B4-BE49-F238E27FC236}">
                <a16:creationId xmlns:a16="http://schemas.microsoft.com/office/drawing/2014/main" id="{B38D97BE-7688-4881-8796-10E155A7D967}"/>
              </a:ext>
            </a:extLst>
          </p:cNvPr>
          <p:cNvSpPr>
            <a:spLocks noGrp="1"/>
          </p:cNvSpPr>
          <p:nvPr>
            <p:ph type="sldNum" sz="quarter" idx="12"/>
          </p:nvPr>
        </p:nvSpPr>
        <p:spPr/>
        <p:txBody>
          <a:bodyPr/>
          <a:lstStyle/>
          <a:p>
            <a:pPr lvl="0"/>
            <a:fld id="{98850AC4-5E29-4867-ABBB-B04CC114A8B5}" type="slidenum">
              <a:t>‹Nr.›</a:t>
            </a:fld>
            <a:endParaRPr lang="en-US"/>
          </a:p>
        </p:txBody>
      </p:sp>
    </p:spTree>
    <p:extLst>
      <p:ext uri="{BB962C8B-B14F-4D97-AF65-F5344CB8AC3E}">
        <p14:creationId xmlns:p14="http://schemas.microsoft.com/office/powerpoint/2010/main" val="2514927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EB60EB-8C11-44DF-A9D3-0E0B70342F04}"/>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B9667A13-1F95-437F-862B-51D4125BCFCE}"/>
              </a:ext>
            </a:extLst>
          </p:cNvPr>
          <p:cNvSpPr>
            <a:spLocks noGrp="1"/>
          </p:cNvSpPr>
          <p:nvPr>
            <p:ph type="dt" sz="half" idx="10"/>
          </p:nvPr>
        </p:nvSpPr>
        <p:spPr/>
        <p:txBody>
          <a:bodyPr/>
          <a:lstStyle/>
          <a:p>
            <a:pPr lvl="0"/>
            <a:endParaRPr lang="en-US"/>
          </a:p>
        </p:txBody>
      </p:sp>
      <p:sp>
        <p:nvSpPr>
          <p:cNvPr id="4" name="Fußzeilenplatzhalter 3">
            <a:extLst>
              <a:ext uri="{FF2B5EF4-FFF2-40B4-BE49-F238E27FC236}">
                <a16:creationId xmlns:a16="http://schemas.microsoft.com/office/drawing/2014/main" id="{612B2394-09D2-4EED-A661-5A1D977A8AA4}"/>
              </a:ext>
            </a:extLst>
          </p:cNvPr>
          <p:cNvSpPr>
            <a:spLocks noGrp="1"/>
          </p:cNvSpPr>
          <p:nvPr>
            <p:ph type="ftr" sz="quarter" idx="11"/>
          </p:nvPr>
        </p:nvSpPr>
        <p:spPr/>
        <p:txBody>
          <a:bodyPr/>
          <a:lstStyle/>
          <a:p>
            <a:pPr lvl="0"/>
            <a:endParaRPr lang="en-US"/>
          </a:p>
        </p:txBody>
      </p:sp>
      <p:sp>
        <p:nvSpPr>
          <p:cNvPr id="5" name="Foliennummernplatzhalter 4">
            <a:extLst>
              <a:ext uri="{FF2B5EF4-FFF2-40B4-BE49-F238E27FC236}">
                <a16:creationId xmlns:a16="http://schemas.microsoft.com/office/drawing/2014/main" id="{EDBBAAD0-ADEB-4ABE-8738-20EE32D0B112}"/>
              </a:ext>
            </a:extLst>
          </p:cNvPr>
          <p:cNvSpPr>
            <a:spLocks noGrp="1"/>
          </p:cNvSpPr>
          <p:nvPr>
            <p:ph type="sldNum" sz="quarter" idx="12"/>
          </p:nvPr>
        </p:nvSpPr>
        <p:spPr/>
        <p:txBody>
          <a:bodyPr/>
          <a:lstStyle/>
          <a:p>
            <a:pPr lvl="0"/>
            <a:fld id="{F8B84845-718D-4EE0-9F88-C26D95C62FB2}" type="slidenum">
              <a:t>‹Nr.›</a:t>
            </a:fld>
            <a:endParaRPr lang="en-US"/>
          </a:p>
        </p:txBody>
      </p:sp>
    </p:spTree>
    <p:extLst>
      <p:ext uri="{BB962C8B-B14F-4D97-AF65-F5344CB8AC3E}">
        <p14:creationId xmlns:p14="http://schemas.microsoft.com/office/powerpoint/2010/main" val="2714082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83C386B-AE83-452D-A925-CEA4A673B76E}"/>
              </a:ext>
            </a:extLst>
          </p:cNvPr>
          <p:cNvSpPr>
            <a:spLocks noGrp="1"/>
          </p:cNvSpPr>
          <p:nvPr>
            <p:ph type="dt" sz="half" idx="10"/>
          </p:nvPr>
        </p:nvSpPr>
        <p:spPr/>
        <p:txBody>
          <a:bodyPr/>
          <a:lstStyle/>
          <a:p>
            <a:pPr lvl="0"/>
            <a:endParaRPr lang="en-US"/>
          </a:p>
        </p:txBody>
      </p:sp>
      <p:sp>
        <p:nvSpPr>
          <p:cNvPr id="3" name="Fußzeilenplatzhalter 2">
            <a:extLst>
              <a:ext uri="{FF2B5EF4-FFF2-40B4-BE49-F238E27FC236}">
                <a16:creationId xmlns:a16="http://schemas.microsoft.com/office/drawing/2014/main" id="{CD885B5F-2A18-4092-90E1-BF0FE1F5274D}"/>
              </a:ext>
            </a:extLst>
          </p:cNvPr>
          <p:cNvSpPr>
            <a:spLocks noGrp="1"/>
          </p:cNvSpPr>
          <p:nvPr>
            <p:ph type="ftr" sz="quarter" idx="11"/>
          </p:nvPr>
        </p:nvSpPr>
        <p:spPr/>
        <p:txBody>
          <a:bodyPr/>
          <a:lstStyle/>
          <a:p>
            <a:pPr lvl="0"/>
            <a:endParaRPr lang="en-US"/>
          </a:p>
        </p:txBody>
      </p:sp>
      <p:sp>
        <p:nvSpPr>
          <p:cNvPr id="4" name="Foliennummernplatzhalter 3">
            <a:extLst>
              <a:ext uri="{FF2B5EF4-FFF2-40B4-BE49-F238E27FC236}">
                <a16:creationId xmlns:a16="http://schemas.microsoft.com/office/drawing/2014/main" id="{0C2BE4B5-1939-4524-BB84-D9315680CF23}"/>
              </a:ext>
            </a:extLst>
          </p:cNvPr>
          <p:cNvSpPr>
            <a:spLocks noGrp="1"/>
          </p:cNvSpPr>
          <p:nvPr>
            <p:ph type="sldNum" sz="quarter" idx="12"/>
          </p:nvPr>
        </p:nvSpPr>
        <p:spPr/>
        <p:txBody>
          <a:bodyPr/>
          <a:lstStyle/>
          <a:p>
            <a:pPr lvl="0"/>
            <a:fld id="{E0C08585-55FC-41A9-AAC3-6E2601B898C2}" type="slidenum">
              <a:t>‹Nr.›</a:t>
            </a:fld>
            <a:endParaRPr lang="en-US"/>
          </a:p>
        </p:txBody>
      </p:sp>
    </p:spTree>
    <p:extLst>
      <p:ext uri="{BB962C8B-B14F-4D97-AF65-F5344CB8AC3E}">
        <p14:creationId xmlns:p14="http://schemas.microsoft.com/office/powerpoint/2010/main" val="64168466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FEB2E1-CEB2-4555-8B20-557060FDC4D3}"/>
              </a:ext>
            </a:extLst>
          </p:cNvPr>
          <p:cNvSpPr>
            <a:spLocks noGrp="1"/>
          </p:cNvSpPr>
          <p:nvPr>
            <p:ph type="title"/>
          </p:nvPr>
        </p:nvSpPr>
        <p:spPr>
          <a:xfrm>
            <a:off x="693738" y="377825"/>
            <a:ext cx="3251200" cy="1323975"/>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7A1B6260-1559-4C2B-8A34-7E45A35E8FE6}"/>
              </a:ext>
            </a:extLst>
          </p:cNvPr>
          <p:cNvSpPr>
            <a:spLocks noGrp="1"/>
          </p:cNvSpPr>
          <p:nvPr>
            <p:ph idx="1"/>
          </p:nvPr>
        </p:nvSpPr>
        <p:spPr>
          <a:xfrm>
            <a:off x="4286250" y="815975"/>
            <a:ext cx="5102225" cy="40306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F85128E5-976A-4E24-913F-44D53BD4CF07}"/>
              </a:ext>
            </a:extLst>
          </p:cNvPr>
          <p:cNvSpPr>
            <a:spLocks noGrp="1"/>
          </p:cNvSpPr>
          <p:nvPr>
            <p:ph type="body" sz="half" idx="2"/>
          </p:nvPr>
        </p:nvSpPr>
        <p:spPr>
          <a:xfrm>
            <a:off x="693738" y="1701800"/>
            <a:ext cx="3251200" cy="3151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8AA279A1-339A-4E0D-A814-9F0B63A999AC}"/>
              </a:ext>
            </a:extLst>
          </p:cNvPr>
          <p:cNvSpPr>
            <a:spLocks noGrp="1"/>
          </p:cNvSpPr>
          <p:nvPr>
            <p:ph type="dt" sz="half" idx="10"/>
          </p:nvPr>
        </p:nvSpPr>
        <p:spPr/>
        <p:txBody>
          <a:bodyPr/>
          <a:lstStyle/>
          <a:p>
            <a:pPr lvl="0"/>
            <a:endParaRPr lang="en-US"/>
          </a:p>
        </p:txBody>
      </p:sp>
      <p:sp>
        <p:nvSpPr>
          <p:cNvPr id="6" name="Fußzeilenplatzhalter 5">
            <a:extLst>
              <a:ext uri="{FF2B5EF4-FFF2-40B4-BE49-F238E27FC236}">
                <a16:creationId xmlns:a16="http://schemas.microsoft.com/office/drawing/2014/main" id="{2C58F530-1D33-48D9-ABBF-79F594E45858}"/>
              </a:ext>
            </a:extLst>
          </p:cNvPr>
          <p:cNvSpPr>
            <a:spLocks noGrp="1"/>
          </p:cNvSpPr>
          <p:nvPr>
            <p:ph type="ftr" sz="quarter" idx="11"/>
          </p:nvPr>
        </p:nvSpPr>
        <p:spPr/>
        <p:txBody>
          <a:bodyPr/>
          <a:lstStyle/>
          <a:p>
            <a:pPr lvl="0"/>
            <a:endParaRPr lang="en-US"/>
          </a:p>
        </p:txBody>
      </p:sp>
      <p:sp>
        <p:nvSpPr>
          <p:cNvPr id="7" name="Foliennummernplatzhalter 6">
            <a:extLst>
              <a:ext uri="{FF2B5EF4-FFF2-40B4-BE49-F238E27FC236}">
                <a16:creationId xmlns:a16="http://schemas.microsoft.com/office/drawing/2014/main" id="{864DD551-1651-41AC-B78E-3EC7B00A4FC7}"/>
              </a:ext>
            </a:extLst>
          </p:cNvPr>
          <p:cNvSpPr>
            <a:spLocks noGrp="1"/>
          </p:cNvSpPr>
          <p:nvPr>
            <p:ph type="sldNum" sz="quarter" idx="12"/>
          </p:nvPr>
        </p:nvSpPr>
        <p:spPr/>
        <p:txBody>
          <a:bodyPr/>
          <a:lstStyle/>
          <a:p>
            <a:pPr lvl="0"/>
            <a:fld id="{A01C8670-7106-446D-9CF6-2201DB4D9DB4}" type="slidenum">
              <a:t>‹Nr.›</a:t>
            </a:fld>
            <a:endParaRPr lang="en-US"/>
          </a:p>
        </p:txBody>
      </p:sp>
    </p:spTree>
    <p:extLst>
      <p:ext uri="{BB962C8B-B14F-4D97-AF65-F5344CB8AC3E}">
        <p14:creationId xmlns:p14="http://schemas.microsoft.com/office/powerpoint/2010/main" val="1881700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0BD798-6DA5-45DD-9B1F-ACBA89E8636A}"/>
              </a:ext>
            </a:extLst>
          </p:cNvPr>
          <p:cNvSpPr>
            <a:spLocks noGrp="1"/>
          </p:cNvSpPr>
          <p:nvPr>
            <p:ph type="title"/>
          </p:nvPr>
        </p:nvSpPr>
        <p:spPr>
          <a:xfrm>
            <a:off x="693738" y="377825"/>
            <a:ext cx="3251200" cy="1323975"/>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4F3DCC96-268B-47D0-8EC5-9B729DADCA20}"/>
              </a:ext>
            </a:extLst>
          </p:cNvPr>
          <p:cNvSpPr>
            <a:spLocks noGrp="1"/>
          </p:cNvSpPr>
          <p:nvPr>
            <p:ph type="pic" idx="1"/>
          </p:nvPr>
        </p:nvSpPr>
        <p:spPr>
          <a:xfrm>
            <a:off x="4286250" y="815975"/>
            <a:ext cx="5102225" cy="403066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a:extLst>
              <a:ext uri="{FF2B5EF4-FFF2-40B4-BE49-F238E27FC236}">
                <a16:creationId xmlns:a16="http://schemas.microsoft.com/office/drawing/2014/main" id="{D56764B3-2646-4B79-AD21-B3DCD9CCFF28}"/>
              </a:ext>
            </a:extLst>
          </p:cNvPr>
          <p:cNvSpPr>
            <a:spLocks noGrp="1"/>
          </p:cNvSpPr>
          <p:nvPr>
            <p:ph type="body" sz="half" idx="2"/>
          </p:nvPr>
        </p:nvSpPr>
        <p:spPr>
          <a:xfrm>
            <a:off x="693738" y="1701800"/>
            <a:ext cx="3251200" cy="3151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0995161A-0808-4E86-B76A-58777F93A81B}"/>
              </a:ext>
            </a:extLst>
          </p:cNvPr>
          <p:cNvSpPr>
            <a:spLocks noGrp="1"/>
          </p:cNvSpPr>
          <p:nvPr>
            <p:ph type="dt" sz="half" idx="10"/>
          </p:nvPr>
        </p:nvSpPr>
        <p:spPr/>
        <p:txBody>
          <a:bodyPr/>
          <a:lstStyle/>
          <a:p>
            <a:pPr lvl="0"/>
            <a:endParaRPr lang="en-US"/>
          </a:p>
        </p:txBody>
      </p:sp>
      <p:sp>
        <p:nvSpPr>
          <p:cNvPr id="6" name="Fußzeilenplatzhalter 5">
            <a:extLst>
              <a:ext uri="{FF2B5EF4-FFF2-40B4-BE49-F238E27FC236}">
                <a16:creationId xmlns:a16="http://schemas.microsoft.com/office/drawing/2014/main" id="{895DD6DA-8DE4-436A-A0DC-D950E8532C3F}"/>
              </a:ext>
            </a:extLst>
          </p:cNvPr>
          <p:cNvSpPr>
            <a:spLocks noGrp="1"/>
          </p:cNvSpPr>
          <p:nvPr>
            <p:ph type="ftr" sz="quarter" idx="11"/>
          </p:nvPr>
        </p:nvSpPr>
        <p:spPr/>
        <p:txBody>
          <a:bodyPr/>
          <a:lstStyle/>
          <a:p>
            <a:pPr lvl="0"/>
            <a:endParaRPr lang="en-US"/>
          </a:p>
        </p:txBody>
      </p:sp>
      <p:sp>
        <p:nvSpPr>
          <p:cNvPr id="7" name="Foliennummernplatzhalter 6">
            <a:extLst>
              <a:ext uri="{FF2B5EF4-FFF2-40B4-BE49-F238E27FC236}">
                <a16:creationId xmlns:a16="http://schemas.microsoft.com/office/drawing/2014/main" id="{16509DB1-17E7-48B5-83A1-3B07161537DE}"/>
              </a:ext>
            </a:extLst>
          </p:cNvPr>
          <p:cNvSpPr>
            <a:spLocks noGrp="1"/>
          </p:cNvSpPr>
          <p:nvPr>
            <p:ph type="sldNum" sz="quarter" idx="12"/>
          </p:nvPr>
        </p:nvSpPr>
        <p:spPr/>
        <p:txBody>
          <a:bodyPr/>
          <a:lstStyle/>
          <a:p>
            <a:pPr lvl="0"/>
            <a:fld id="{30179A98-E256-48BD-B4E8-FC8C0AB7BBEE}" type="slidenum">
              <a:t>‹Nr.›</a:t>
            </a:fld>
            <a:endParaRPr lang="en-US"/>
          </a:p>
        </p:txBody>
      </p:sp>
    </p:spTree>
    <p:extLst>
      <p:ext uri="{BB962C8B-B14F-4D97-AF65-F5344CB8AC3E}">
        <p14:creationId xmlns:p14="http://schemas.microsoft.com/office/powerpoint/2010/main" val="2509786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2B67F7D1-3826-4D5F-B8F5-73B99459B43D}"/>
              </a:ext>
            </a:extLst>
          </p:cNvPr>
          <p:cNvSpPr txBox="1">
            <a:spLocks noGrp="1"/>
          </p:cNvSpPr>
          <p:nvPr>
            <p:ph type="title"/>
          </p:nvPr>
        </p:nvSpPr>
        <p:spPr>
          <a:xfrm>
            <a:off x="503999" y="226080"/>
            <a:ext cx="9071640" cy="946440"/>
          </a:xfrm>
          <a:prstGeom prst="rect">
            <a:avLst/>
          </a:prstGeom>
          <a:noFill/>
          <a:ln>
            <a:noFill/>
          </a:ln>
        </p:spPr>
        <p:txBody>
          <a:bodyPr lIns="0" tIns="0" rIns="0" bIns="0" anchor="ctr"/>
          <a:lstStyle/>
          <a:p>
            <a:endParaRPr lang="en-US"/>
          </a:p>
        </p:txBody>
      </p:sp>
      <p:sp>
        <p:nvSpPr>
          <p:cNvPr id="3" name="Textplatzhalter 2">
            <a:extLst>
              <a:ext uri="{FF2B5EF4-FFF2-40B4-BE49-F238E27FC236}">
                <a16:creationId xmlns:a16="http://schemas.microsoft.com/office/drawing/2014/main" id="{774EE49C-9123-4CBF-8631-004A0665AE09}"/>
              </a:ext>
            </a:extLst>
          </p:cNvPr>
          <p:cNvSpPr txBox="1">
            <a:spLocks noGrp="1"/>
          </p:cNvSpPr>
          <p:nvPr>
            <p:ph type="body" idx="1"/>
          </p:nvPr>
        </p:nvSpPr>
        <p:spPr>
          <a:xfrm>
            <a:off x="503999" y="1326600"/>
            <a:ext cx="9071640" cy="3288239"/>
          </a:xfrm>
          <a:prstGeom prst="rect">
            <a:avLst/>
          </a:prstGeom>
          <a:noFill/>
          <a:ln>
            <a:noFill/>
          </a:ln>
        </p:spPr>
        <p:txBody>
          <a:bodyPr lIns="0" tIns="0" rIns="0" bIns="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BFACC342-A21F-4CF6-9FDB-5A971D95A4F3}"/>
              </a:ext>
            </a:extLst>
          </p:cNvPr>
          <p:cNvSpPr txBox="1">
            <a:spLocks noGrp="1"/>
          </p:cNvSpPr>
          <p:nvPr>
            <p:ph type="dt" sz="half" idx="2"/>
          </p:nvPr>
        </p:nvSpPr>
        <p:spPr>
          <a:xfrm>
            <a:off x="503999" y="5165280"/>
            <a:ext cx="2348280" cy="390600"/>
          </a:xfrm>
          <a:prstGeom prst="rect">
            <a:avLst/>
          </a:prstGeom>
          <a:noFill/>
          <a:ln>
            <a:noFill/>
          </a:ln>
        </p:spPr>
        <p:txBody>
          <a:bodyPr lIns="0" tIns="0" rIns="0" bIns="0" anchorCtr="0">
            <a:noAutofit/>
          </a:bodyPr>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Fußzeilenplatzhalter 4">
            <a:extLst>
              <a:ext uri="{FF2B5EF4-FFF2-40B4-BE49-F238E27FC236}">
                <a16:creationId xmlns:a16="http://schemas.microsoft.com/office/drawing/2014/main" id="{7CCEEE52-8875-4BE5-B180-2A35F44EFFAA}"/>
              </a:ext>
            </a:extLst>
          </p:cNvPr>
          <p:cNvSpPr txBox="1">
            <a:spLocks noGrp="1"/>
          </p:cNvSpPr>
          <p:nvPr>
            <p:ph type="ftr" sz="quarter" idx="3"/>
          </p:nvPr>
        </p:nvSpPr>
        <p:spPr>
          <a:xfrm>
            <a:off x="3447360" y="5165280"/>
            <a:ext cx="3195000" cy="390600"/>
          </a:xfrm>
          <a:prstGeom prst="rect">
            <a:avLst/>
          </a:prstGeom>
          <a:noFill/>
          <a:ln>
            <a:noFill/>
          </a:ln>
        </p:spPr>
        <p:txBody>
          <a:bodyPr lIns="0" tIns="0" rIns="0" bIns="0" anchorCtr="0">
            <a:noAutofit/>
          </a:bodyPr>
          <a:lstStyle>
            <a:lvl1pPr lvl="0" algn="ctr"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6" name="Foliennummernplatzhalter 5">
            <a:extLst>
              <a:ext uri="{FF2B5EF4-FFF2-40B4-BE49-F238E27FC236}">
                <a16:creationId xmlns:a16="http://schemas.microsoft.com/office/drawing/2014/main" id="{CE89EC0E-6F12-4CA0-9155-86CC46A1994F}"/>
              </a:ext>
            </a:extLst>
          </p:cNvPr>
          <p:cNvSpPr txBox="1">
            <a:spLocks noGrp="1"/>
          </p:cNvSpPr>
          <p:nvPr>
            <p:ph type="sldNum" sz="quarter" idx="4"/>
          </p:nvPr>
        </p:nvSpPr>
        <p:spPr>
          <a:xfrm>
            <a:off x="7227360" y="5165280"/>
            <a:ext cx="2348280" cy="390600"/>
          </a:xfrm>
          <a:prstGeom prst="rect">
            <a:avLst/>
          </a:prstGeom>
          <a:noFill/>
          <a:ln>
            <a:noFill/>
          </a:ln>
        </p:spPr>
        <p:txBody>
          <a:bodyPr lIns="0" tIns="0" rIns="0" bIns="0" anchorCtr="0">
            <a:noAutofit/>
          </a:bodyPr>
          <a:lstStyle>
            <a:lvl1pPr lvl="0" algn="r" hangingPunct="0">
              <a:buNone/>
              <a:tabLst/>
              <a:defRPr lang="en-US" sz="1400" kern="1200">
                <a:latin typeface="Liberation Serif" pitchFamily="18"/>
                <a:ea typeface="DejaVu Sans" pitchFamily="2"/>
                <a:cs typeface="DejaVu Sans" pitchFamily="2"/>
              </a:defRPr>
            </a:lvl1pPr>
          </a:lstStyle>
          <a:p>
            <a:pPr lvl="0"/>
            <a:fld id="{1813B86F-6338-46F0-AB9B-0057A61B4B39}" type="slidenum">
              <a:t>‹Nr.›</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hangingPunct="0">
        <a:tabLst/>
        <a:defRPr lang="en-US" sz="4400" b="0" i="0" u="none" strike="noStrike" kern="1200" cap="none">
          <a:ln>
            <a:noFill/>
          </a:ln>
          <a:highlight>
            <a:scrgbClr r="0" g="0" b="0">
              <a:alpha val="0"/>
            </a:scrgbClr>
          </a:highlight>
          <a:latin typeface="Liberation Sans" pitchFamily="18"/>
        </a:defRPr>
      </a:lvl1pPr>
    </p:titleStyle>
    <p:bodyStyle>
      <a:lvl1pPr hangingPunct="0">
        <a:spcBef>
          <a:spcPts val="1417"/>
        </a:spcBef>
        <a:spcAft>
          <a:spcPts val="0"/>
        </a:spcAft>
        <a:tabLst/>
        <a:defRPr lang="en-US" sz="3200" b="0" i="0" u="none" strike="noStrike" kern="1200" cap="none">
          <a:ln>
            <a:noFill/>
          </a:ln>
          <a:highlight>
            <a:scrgbClr r="0" g="0" b="0">
              <a:alpha val="0"/>
            </a:scrgbClr>
          </a:highlight>
          <a:latin typeface="Liberation Sans" pitchFamily="18"/>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DE90D6-7173-45CD-ABD4-36EA529921A9}"/>
              </a:ext>
            </a:extLst>
          </p:cNvPr>
          <p:cNvSpPr txBox="1">
            <a:spLocks noGrp="1"/>
          </p:cNvSpPr>
          <p:nvPr>
            <p:ph type="title" idx="4294967295"/>
          </p:nvPr>
        </p:nvSpPr>
        <p:spPr>
          <a:xfrm>
            <a:off x="0" y="-1440"/>
            <a:ext cx="10080000" cy="5670000"/>
          </a:xfrm>
        </p:spPr>
        <p:txBody>
          <a:bodyPr/>
          <a:lstStyle/>
          <a:p>
            <a:pPr lvl="0"/>
            <a:r>
              <a:rPr lang="en-US" sz="2600" dirty="0">
                <a:latin typeface="+mn-lt"/>
              </a:rPr>
              <a:t>Photorealistic Rendering of Training Data for Object Detection and Pose Estimation with a Physics Engine</a:t>
            </a:r>
            <a:br>
              <a:rPr lang="en-US" sz="2600" dirty="0">
                <a:latin typeface="+mn-lt"/>
              </a:rPr>
            </a:br>
            <a:br>
              <a:rPr lang="en-US" sz="2600" dirty="0">
                <a:latin typeface="+mn-lt"/>
              </a:rPr>
            </a:br>
            <a:r>
              <a:rPr lang="en-US" sz="1800" b="1" dirty="0">
                <a:latin typeface="+mn-lt"/>
              </a:rPr>
              <a:t>Presented by</a:t>
            </a:r>
            <a:br>
              <a:rPr lang="en-US" sz="2000" dirty="0">
                <a:latin typeface="+mn-lt"/>
              </a:rPr>
            </a:br>
            <a:r>
              <a:rPr lang="en-US" sz="1800" dirty="0">
                <a:latin typeface="+mn-lt"/>
              </a:rPr>
              <a:t>Alexander Epple</a:t>
            </a:r>
            <a:br>
              <a:rPr lang="en-US" sz="2000" dirty="0">
                <a:latin typeface="+mn-lt"/>
              </a:rPr>
            </a:br>
            <a:br>
              <a:rPr lang="en-US" sz="2000" dirty="0">
                <a:latin typeface="+mn-lt"/>
              </a:rPr>
            </a:br>
            <a:r>
              <a:rPr lang="en-US" sz="1800" b="1" dirty="0">
                <a:latin typeface="+mn-lt"/>
              </a:rPr>
              <a:t>Supervised by</a:t>
            </a:r>
            <a:br>
              <a:rPr lang="en-US" sz="2000" b="1" dirty="0">
                <a:latin typeface="+mn-lt"/>
              </a:rPr>
            </a:br>
            <a:r>
              <a:rPr lang="en-US" sz="1800" dirty="0">
                <a:latin typeface="+mn-lt"/>
              </a:rPr>
              <a:t>Fabian </a:t>
            </a:r>
            <a:r>
              <a:rPr lang="en-US" sz="1800" dirty="0" err="1">
                <a:latin typeface="+mn-lt"/>
              </a:rPr>
              <a:t>Manhardt</a:t>
            </a:r>
            <a:br>
              <a:rPr lang="en-US" sz="1800" dirty="0">
                <a:latin typeface="+mn-lt"/>
              </a:rPr>
            </a:br>
            <a:r>
              <a:rPr lang="en-US" sz="1800" dirty="0">
                <a:latin typeface="+mn-lt"/>
              </a:rPr>
              <a:t>Johanna Wald</a:t>
            </a:r>
            <a:br>
              <a:rPr lang="en-US" sz="1800" dirty="0">
                <a:latin typeface="+mn-lt"/>
              </a:rPr>
            </a:br>
            <a:br>
              <a:rPr lang="en-US" sz="1800" dirty="0">
                <a:latin typeface="+mn-lt"/>
              </a:rPr>
            </a:br>
            <a:r>
              <a:rPr lang="en-US" sz="1800" b="1" dirty="0">
                <a:latin typeface="+mn-lt"/>
              </a:rPr>
              <a:t>Advisor</a:t>
            </a:r>
            <a:br>
              <a:rPr lang="en-US" sz="1800" b="1" dirty="0">
                <a:latin typeface="+mn-lt"/>
              </a:rPr>
            </a:br>
            <a:r>
              <a:rPr lang="en-US" sz="1800" dirty="0">
                <a:latin typeface="+mn-lt"/>
              </a:rPr>
              <a:t>Prof. Nassir </a:t>
            </a:r>
            <a:r>
              <a:rPr lang="en-US" sz="1800" dirty="0" err="1">
                <a:latin typeface="+mn-lt"/>
              </a:rPr>
              <a:t>Navab</a:t>
            </a:r>
            <a:br>
              <a:rPr lang="en-US" sz="2600" dirty="0">
                <a:latin typeface="+mn-lt"/>
              </a:rPr>
            </a:br>
            <a:br>
              <a:rPr lang="en-US" sz="2600" dirty="0">
                <a:latin typeface="+mn-lt"/>
              </a:rPr>
            </a:br>
            <a:r>
              <a:rPr lang="en-US" sz="2000" b="1" dirty="0">
                <a:latin typeface="+mn-lt"/>
              </a:rPr>
              <a:t>TUM</a:t>
            </a:r>
            <a:r>
              <a:rPr lang="en-US" sz="2000" dirty="0">
                <a:latin typeface="+mn-lt"/>
              </a:rPr>
              <a:t> department of informatics</a:t>
            </a:r>
            <a:br>
              <a:rPr lang="en-US" sz="2600" dirty="0">
                <a:latin typeface="+mn-lt"/>
              </a:rPr>
            </a:br>
            <a:r>
              <a:rPr lang="en-US" sz="1050" dirty="0">
                <a:latin typeface="+mn-lt"/>
              </a:rPr>
              <a:t>Chair for Computer Aided Medical Procedures &amp; Augmented Reality</a:t>
            </a:r>
            <a:br>
              <a:rPr lang="en-US" sz="2600" dirty="0">
                <a:latin typeface="+mn-lt"/>
              </a:rPr>
            </a:br>
            <a:br>
              <a:rPr lang="en-US" sz="2600" dirty="0">
                <a:latin typeface="+mn-lt"/>
              </a:rPr>
            </a:br>
            <a:r>
              <a:rPr lang="en-US" sz="1400" b="1" dirty="0">
                <a:latin typeface="+mn-lt"/>
              </a:rPr>
              <a:t>Kick off Bachelor thesis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4E1EDC-18CF-4DA5-ABB6-AFC2FE92807B}"/>
              </a:ext>
            </a:extLst>
          </p:cNvPr>
          <p:cNvSpPr txBox="1">
            <a:spLocks noGrp="1"/>
          </p:cNvSpPr>
          <p:nvPr>
            <p:ph type="title" idx="4294967295"/>
          </p:nvPr>
        </p:nvSpPr>
        <p:spPr>
          <a:xfrm>
            <a:off x="535680" y="-67680"/>
            <a:ext cx="9071640" cy="946440"/>
          </a:xfrm>
        </p:spPr>
        <p:txBody>
          <a:bodyPr/>
          <a:lstStyle/>
          <a:p>
            <a:pPr lvl="0"/>
            <a:r>
              <a:rPr lang="en-US" dirty="0">
                <a:latin typeface="+mn-lt"/>
              </a:rPr>
              <a:t>Domain Randomization</a:t>
            </a:r>
          </a:p>
        </p:txBody>
      </p:sp>
      <p:sp>
        <p:nvSpPr>
          <p:cNvPr id="3" name="Textplatzhalter 2">
            <a:extLst>
              <a:ext uri="{FF2B5EF4-FFF2-40B4-BE49-F238E27FC236}">
                <a16:creationId xmlns:a16="http://schemas.microsoft.com/office/drawing/2014/main" id="{F7842551-867E-4CDE-A4FC-11D900EFB2CE}"/>
              </a:ext>
            </a:extLst>
          </p:cNvPr>
          <p:cNvSpPr txBox="1">
            <a:spLocks noGrp="1"/>
          </p:cNvSpPr>
          <p:nvPr>
            <p:ph type="body" idx="4294967295"/>
          </p:nvPr>
        </p:nvSpPr>
        <p:spPr>
          <a:xfrm>
            <a:off x="535680" y="878759"/>
            <a:ext cx="9071640" cy="2070387"/>
          </a:xfrm>
        </p:spPr>
        <p:txBody>
          <a:bodyPr>
            <a:normAutofit/>
          </a:bodyPr>
          <a:lstStyle/>
          <a:p>
            <a:pPr lvl="0">
              <a:buSzPct val="45000"/>
            </a:pPr>
            <a:r>
              <a:rPr lang="en-US" sz="2000" dirty="0">
                <a:latin typeface="+mn-lt"/>
              </a:rPr>
              <a:t>Examples</a:t>
            </a:r>
          </a:p>
          <a:p>
            <a:pPr marL="342900" indent="-342900">
              <a:buSzPct val="75000"/>
              <a:buFont typeface="Arial" panose="020B0604020202020204" pitchFamily="34" charset="0"/>
              <a:buChar char="•"/>
            </a:pPr>
            <a:r>
              <a:rPr lang="en-US" sz="1800" dirty="0" err="1">
                <a:highlight>
                  <a:scrgbClr r="0" g="0" b="0">
                    <a:alpha val="0"/>
                  </a:scrgbClr>
                </a:highlight>
                <a:latin typeface="+mn-lt"/>
              </a:rPr>
              <a:t>DeceptionNet</a:t>
            </a:r>
            <a:r>
              <a:rPr lang="en-US" sz="1800" dirty="0">
                <a:highlight>
                  <a:scrgbClr r="0" g="0" b="0">
                    <a:alpha val="0"/>
                  </a:scrgbClr>
                </a:highlight>
                <a:latin typeface="+mn-lt"/>
              </a:rPr>
              <a:t>:</a:t>
            </a:r>
            <a:r>
              <a:rPr lang="en-US" sz="1600" dirty="0">
                <a:highlight>
                  <a:scrgbClr r="0" g="0" b="0">
                    <a:alpha val="0"/>
                  </a:scrgbClr>
                </a:highlight>
                <a:latin typeface="+mn-lt"/>
              </a:rPr>
              <a:t> Sergey </a:t>
            </a:r>
            <a:r>
              <a:rPr lang="en-US" sz="1600" dirty="0" err="1">
                <a:highlight>
                  <a:scrgbClr r="0" g="0" b="0">
                    <a:alpha val="0"/>
                  </a:scrgbClr>
                </a:highlight>
                <a:latin typeface="+mn-lt"/>
              </a:rPr>
              <a:t>Zakharov</a:t>
            </a:r>
            <a:r>
              <a:rPr lang="en-US" sz="1600" dirty="0">
                <a:highlight>
                  <a:scrgbClr r="0" g="0" b="0">
                    <a:alpha val="0"/>
                  </a:scrgbClr>
                </a:highlight>
                <a:latin typeface="+mn-lt"/>
              </a:rPr>
              <a:t> and </a:t>
            </a:r>
            <a:r>
              <a:rPr lang="en-US" sz="1600" dirty="0" err="1">
                <a:highlight>
                  <a:scrgbClr r="0" g="0" b="0">
                    <a:alpha val="0"/>
                  </a:scrgbClr>
                </a:highlight>
                <a:latin typeface="+mn-lt"/>
              </a:rPr>
              <a:t>Wadim</a:t>
            </a:r>
            <a:r>
              <a:rPr lang="en-US" sz="1600" dirty="0">
                <a:highlight>
                  <a:scrgbClr r="0" g="0" b="0">
                    <a:alpha val="0"/>
                  </a:scrgbClr>
                </a:highlight>
                <a:latin typeface="+mn-lt"/>
              </a:rPr>
              <a:t> </a:t>
            </a:r>
            <a:r>
              <a:rPr lang="en-US" sz="1600" dirty="0" err="1">
                <a:highlight>
                  <a:scrgbClr r="0" g="0" b="0">
                    <a:alpha val="0"/>
                  </a:scrgbClr>
                </a:highlight>
                <a:latin typeface="+mn-lt"/>
              </a:rPr>
              <a:t>Kehl</a:t>
            </a:r>
            <a:r>
              <a:rPr lang="en-US" sz="1600" dirty="0">
                <a:highlight>
                  <a:scrgbClr r="0" g="0" b="0">
                    <a:alpha val="0"/>
                  </a:scrgbClr>
                </a:highlight>
                <a:latin typeface="+mn-lt"/>
              </a:rPr>
              <a:t> and Slobodan </a:t>
            </a:r>
            <a:r>
              <a:rPr lang="en-US" sz="1600" dirty="0" err="1">
                <a:highlight>
                  <a:scrgbClr r="0" g="0" b="0">
                    <a:alpha val="0"/>
                  </a:scrgbClr>
                </a:highlight>
                <a:latin typeface="+mn-lt"/>
              </a:rPr>
              <a:t>Ilic</a:t>
            </a:r>
            <a:r>
              <a:rPr lang="en-US" sz="1600" dirty="0">
                <a:highlight>
                  <a:scrgbClr r="0" g="0" b="0">
                    <a:alpha val="0"/>
                  </a:scrgbClr>
                </a:highlight>
                <a:latin typeface="+mn-lt"/>
              </a:rPr>
              <a:t>, 2019. </a:t>
            </a:r>
            <a:r>
              <a:rPr lang="en-US" sz="1600" dirty="0" err="1">
                <a:highlight>
                  <a:scrgbClr r="0" g="0" b="0">
                    <a:alpha val="0"/>
                  </a:scrgbClr>
                </a:highlight>
                <a:latin typeface="+mn-lt"/>
              </a:rPr>
              <a:t>DeceptionNet</a:t>
            </a:r>
            <a:r>
              <a:rPr lang="en-US" sz="1600" dirty="0">
                <a:highlight>
                  <a:scrgbClr r="0" g="0" b="0">
                    <a:alpha val="0"/>
                  </a:scrgbClr>
                </a:highlight>
                <a:latin typeface="+mn-lt"/>
              </a:rPr>
              <a:t>: Network-Driven Domain Randomization. </a:t>
            </a:r>
            <a:r>
              <a:rPr lang="en-US" sz="1600" dirty="0" err="1">
                <a:highlight>
                  <a:scrgbClr r="0" g="0" b="0">
                    <a:alpha val="0"/>
                  </a:scrgbClr>
                </a:highlight>
                <a:latin typeface="+mn-lt"/>
              </a:rPr>
              <a:t>arXiv</a:t>
            </a:r>
            <a:r>
              <a:rPr lang="en-US" sz="1600" dirty="0">
                <a:highlight>
                  <a:scrgbClr r="0" g="0" b="0">
                    <a:alpha val="0"/>
                  </a:scrgbClr>
                </a:highlight>
                <a:latin typeface="+mn-lt"/>
              </a:rPr>
              <a:t> 1904.02750.</a:t>
            </a:r>
          </a:p>
          <a:p>
            <a:pPr marL="342900" indent="-342900">
              <a:buSzPct val="75000"/>
              <a:buFont typeface="Arial" panose="020B0604020202020204" pitchFamily="34" charset="0"/>
              <a:buChar char="•"/>
            </a:pPr>
            <a:r>
              <a:rPr lang="en-US" sz="1600" dirty="0">
                <a:highlight>
                  <a:scrgbClr r="0" g="0" b="0">
                    <a:alpha val="0"/>
                  </a:scrgbClr>
                </a:highlight>
                <a:latin typeface="+mn-lt"/>
              </a:rPr>
              <a:t>Josh Tobin and Rachel Fong and Alex Ray and Jonas Schneider and Wojciech Zaremba and Pieter </a:t>
            </a:r>
            <a:r>
              <a:rPr lang="en-US" sz="1600" dirty="0" err="1">
                <a:highlight>
                  <a:scrgbClr r="0" g="0" b="0">
                    <a:alpha val="0"/>
                  </a:scrgbClr>
                </a:highlight>
                <a:latin typeface="+mn-lt"/>
              </a:rPr>
              <a:t>Abbeel</a:t>
            </a:r>
            <a:r>
              <a:rPr lang="en-US" sz="1600" dirty="0">
                <a:highlight>
                  <a:scrgbClr r="0" g="0" b="0">
                    <a:alpha val="0"/>
                  </a:scrgbClr>
                </a:highlight>
                <a:latin typeface="+mn-lt"/>
              </a:rPr>
              <a:t>, 2017. Domain Randomization for Transferring Deep Neural Networks from Simulation to the Real World. </a:t>
            </a:r>
            <a:r>
              <a:rPr lang="en-US" sz="1600" dirty="0" err="1">
                <a:highlight>
                  <a:scrgbClr r="0" g="0" b="0">
                    <a:alpha val="0"/>
                  </a:scrgbClr>
                </a:highlight>
                <a:latin typeface="+mn-lt"/>
              </a:rPr>
              <a:t>arXiv</a:t>
            </a:r>
            <a:r>
              <a:rPr lang="en-US" sz="1600" dirty="0">
                <a:highlight>
                  <a:scrgbClr r="0" g="0" b="0">
                    <a:alpha val="0"/>
                  </a:scrgbClr>
                </a:highlight>
                <a:latin typeface="+mn-lt"/>
              </a:rPr>
              <a:t> 1703.06907.</a:t>
            </a:r>
          </a:p>
        </p:txBody>
      </p:sp>
      <p:pic>
        <p:nvPicPr>
          <p:cNvPr id="6" name="Grafik 5">
            <a:extLst>
              <a:ext uri="{FF2B5EF4-FFF2-40B4-BE49-F238E27FC236}">
                <a16:creationId xmlns:a16="http://schemas.microsoft.com/office/drawing/2014/main" id="{DF25B26B-09EF-4883-90F2-AD661D92C572}"/>
              </a:ext>
            </a:extLst>
          </p:cNvPr>
          <p:cNvPicPr>
            <a:picLocks noChangeAspect="1"/>
          </p:cNvPicPr>
          <p:nvPr/>
        </p:nvPicPr>
        <p:blipFill>
          <a:blip r:embed="rId3"/>
          <a:stretch>
            <a:fillRect/>
          </a:stretch>
        </p:blipFill>
        <p:spPr>
          <a:xfrm>
            <a:off x="2520156" y="2835275"/>
            <a:ext cx="5040311" cy="2257007"/>
          </a:xfrm>
          <a:prstGeom prst="rect">
            <a:avLst/>
          </a:prstGeom>
        </p:spPr>
      </p:pic>
      <p:sp>
        <p:nvSpPr>
          <p:cNvPr id="8" name="Textfeld 7">
            <a:extLst>
              <a:ext uri="{FF2B5EF4-FFF2-40B4-BE49-F238E27FC236}">
                <a16:creationId xmlns:a16="http://schemas.microsoft.com/office/drawing/2014/main" id="{C83FF1C5-2CA4-42A2-B528-8719B1EFAFB5}"/>
              </a:ext>
            </a:extLst>
          </p:cNvPr>
          <p:cNvSpPr txBox="1"/>
          <p:nvPr/>
        </p:nvSpPr>
        <p:spPr>
          <a:xfrm>
            <a:off x="2520971" y="5092282"/>
            <a:ext cx="5039496" cy="415498"/>
          </a:xfrm>
          <a:prstGeom prst="rect">
            <a:avLst/>
          </a:prstGeom>
          <a:noFill/>
        </p:spPr>
        <p:txBody>
          <a:bodyPr wrap="square">
            <a:spAutoFit/>
          </a:bodyPr>
          <a:lstStyle/>
          <a:p>
            <a:pPr algn="ctr">
              <a:buSzPct val="75000"/>
            </a:pPr>
            <a:r>
              <a:rPr lang="en-US" sz="1050" dirty="0">
                <a:highlight>
                  <a:scrgbClr r="0" g="0" b="0">
                    <a:alpha val="0"/>
                  </a:scrgbClr>
                </a:highlight>
                <a:latin typeface="+mn-lt"/>
              </a:rPr>
              <a:t>Sergey </a:t>
            </a:r>
            <a:r>
              <a:rPr lang="en-US" sz="1050" dirty="0" err="1">
                <a:highlight>
                  <a:scrgbClr r="0" g="0" b="0">
                    <a:alpha val="0"/>
                  </a:scrgbClr>
                </a:highlight>
                <a:latin typeface="+mn-lt"/>
              </a:rPr>
              <a:t>Zakharov</a:t>
            </a:r>
            <a:r>
              <a:rPr lang="en-US" sz="1050" dirty="0">
                <a:highlight>
                  <a:scrgbClr r="0" g="0" b="0">
                    <a:alpha val="0"/>
                  </a:scrgbClr>
                </a:highlight>
                <a:latin typeface="+mn-lt"/>
              </a:rPr>
              <a:t> and </a:t>
            </a:r>
            <a:r>
              <a:rPr lang="en-US" sz="1050" dirty="0" err="1">
                <a:highlight>
                  <a:scrgbClr r="0" g="0" b="0">
                    <a:alpha val="0"/>
                  </a:scrgbClr>
                </a:highlight>
                <a:latin typeface="+mn-lt"/>
              </a:rPr>
              <a:t>Wadim</a:t>
            </a:r>
            <a:r>
              <a:rPr lang="en-US" sz="1050" dirty="0">
                <a:highlight>
                  <a:scrgbClr r="0" g="0" b="0">
                    <a:alpha val="0"/>
                  </a:scrgbClr>
                </a:highlight>
                <a:latin typeface="+mn-lt"/>
              </a:rPr>
              <a:t> </a:t>
            </a:r>
            <a:r>
              <a:rPr lang="en-US" sz="1050" dirty="0" err="1">
                <a:highlight>
                  <a:scrgbClr r="0" g="0" b="0">
                    <a:alpha val="0"/>
                  </a:scrgbClr>
                </a:highlight>
                <a:latin typeface="+mn-lt"/>
              </a:rPr>
              <a:t>Kehl</a:t>
            </a:r>
            <a:r>
              <a:rPr lang="en-US" sz="1050" dirty="0">
                <a:highlight>
                  <a:scrgbClr r="0" g="0" b="0">
                    <a:alpha val="0"/>
                  </a:scrgbClr>
                </a:highlight>
                <a:latin typeface="+mn-lt"/>
              </a:rPr>
              <a:t> and Slobodan </a:t>
            </a:r>
            <a:r>
              <a:rPr lang="en-US" sz="1050" dirty="0" err="1">
                <a:highlight>
                  <a:scrgbClr r="0" g="0" b="0">
                    <a:alpha val="0"/>
                  </a:scrgbClr>
                </a:highlight>
                <a:latin typeface="+mn-lt"/>
              </a:rPr>
              <a:t>Ilic</a:t>
            </a:r>
            <a:r>
              <a:rPr lang="en-US" sz="1050" dirty="0">
                <a:highlight>
                  <a:scrgbClr r="0" g="0" b="0">
                    <a:alpha val="0"/>
                  </a:scrgbClr>
                </a:highlight>
                <a:latin typeface="+mn-lt"/>
              </a:rPr>
              <a:t>, 2019. </a:t>
            </a:r>
            <a:r>
              <a:rPr lang="en-US" sz="1050" dirty="0" err="1">
                <a:highlight>
                  <a:scrgbClr r="0" g="0" b="0">
                    <a:alpha val="0"/>
                  </a:scrgbClr>
                </a:highlight>
                <a:latin typeface="+mn-lt"/>
              </a:rPr>
              <a:t>DeceptionNet</a:t>
            </a:r>
            <a:r>
              <a:rPr lang="en-US" sz="1050" dirty="0">
                <a:highlight>
                  <a:scrgbClr r="0" g="0" b="0">
                    <a:alpha val="0"/>
                  </a:scrgbClr>
                </a:highlight>
                <a:latin typeface="+mn-lt"/>
              </a:rPr>
              <a:t>: Network-Driven Domain Randomization. </a:t>
            </a:r>
            <a:r>
              <a:rPr lang="en-US" sz="1050" dirty="0" err="1">
                <a:highlight>
                  <a:scrgbClr r="0" g="0" b="0">
                    <a:alpha val="0"/>
                  </a:scrgbClr>
                </a:highlight>
                <a:latin typeface="+mn-lt"/>
              </a:rPr>
              <a:t>arXiv</a:t>
            </a:r>
            <a:r>
              <a:rPr lang="en-US" sz="1050" dirty="0">
                <a:highlight>
                  <a:scrgbClr r="0" g="0" b="0">
                    <a:alpha val="0"/>
                  </a:scrgbClr>
                </a:highlight>
                <a:latin typeface="+mn-lt"/>
              </a:rPr>
              <a:t> 1904.02750.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page10">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DEAEE8-7226-489C-AD9F-BB17435BA5E0}"/>
              </a:ext>
            </a:extLst>
          </p:cNvPr>
          <p:cNvSpPr txBox="1">
            <a:spLocks noGrp="1"/>
          </p:cNvSpPr>
          <p:nvPr>
            <p:ph type="title" idx="4294967295"/>
          </p:nvPr>
        </p:nvSpPr>
        <p:spPr/>
        <p:txBody>
          <a:bodyPr/>
          <a:lstStyle/>
          <a:p>
            <a:pPr lvl="0"/>
            <a:r>
              <a:rPr lang="en-US" dirty="0" err="1">
                <a:latin typeface="+mn-lt"/>
              </a:rPr>
              <a:t>DeceptionNet</a:t>
            </a:r>
            <a:r>
              <a:rPr lang="en-US" dirty="0">
                <a:latin typeface="+mn-lt"/>
              </a:rPr>
              <a:t>: Training</a:t>
            </a:r>
          </a:p>
        </p:txBody>
      </p:sp>
      <p:sp>
        <p:nvSpPr>
          <p:cNvPr id="4" name="Textfeld 3">
            <a:extLst>
              <a:ext uri="{FF2B5EF4-FFF2-40B4-BE49-F238E27FC236}">
                <a16:creationId xmlns:a16="http://schemas.microsoft.com/office/drawing/2014/main" id="{3431F93C-1193-4F9F-B6EB-0D987088A3DA}"/>
              </a:ext>
            </a:extLst>
          </p:cNvPr>
          <p:cNvSpPr txBox="1"/>
          <p:nvPr/>
        </p:nvSpPr>
        <p:spPr>
          <a:xfrm>
            <a:off x="1157416" y="4566343"/>
            <a:ext cx="7764806" cy="253916"/>
          </a:xfrm>
          <a:prstGeom prst="rect">
            <a:avLst/>
          </a:prstGeom>
          <a:noFill/>
        </p:spPr>
        <p:txBody>
          <a:bodyPr wrap="square">
            <a:spAutoFit/>
          </a:bodyPr>
          <a:lstStyle/>
          <a:p>
            <a:pPr algn="ctr">
              <a:buSzPct val="75000"/>
            </a:pPr>
            <a:r>
              <a:rPr lang="en-US" sz="1050" dirty="0">
                <a:highlight>
                  <a:scrgbClr r="0" g="0" b="0">
                    <a:alpha val="0"/>
                  </a:scrgbClr>
                </a:highlight>
                <a:latin typeface="+mn-lt"/>
              </a:rPr>
              <a:t>Sergey </a:t>
            </a:r>
            <a:r>
              <a:rPr lang="en-US" sz="1050" dirty="0" err="1">
                <a:highlight>
                  <a:scrgbClr r="0" g="0" b="0">
                    <a:alpha val="0"/>
                  </a:scrgbClr>
                </a:highlight>
                <a:latin typeface="+mn-lt"/>
              </a:rPr>
              <a:t>Zakharov</a:t>
            </a:r>
            <a:r>
              <a:rPr lang="en-US" sz="1050" dirty="0">
                <a:highlight>
                  <a:scrgbClr r="0" g="0" b="0">
                    <a:alpha val="0"/>
                  </a:scrgbClr>
                </a:highlight>
                <a:latin typeface="+mn-lt"/>
              </a:rPr>
              <a:t> and </a:t>
            </a:r>
            <a:r>
              <a:rPr lang="en-US" sz="1050" dirty="0" err="1">
                <a:highlight>
                  <a:scrgbClr r="0" g="0" b="0">
                    <a:alpha val="0"/>
                  </a:scrgbClr>
                </a:highlight>
                <a:latin typeface="+mn-lt"/>
              </a:rPr>
              <a:t>Wadim</a:t>
            </a:r>
            <a:r>
              <a:rPr lang="en-US" sz="1050" dirty="0">
                <a:highlight>
                  <a:scrgbClr r="0" g="0" b="0">
                    <a:alpha val="0"/>
                  </a:scrgbClr>
                </a:highlight>
                <a:latin typeface="+mn-lt"/>
              </a:rPr>
              <a:t> </a:t>
            </a:r>
            <a:r>
              <a:rPr lang="en-US" sz="1050" dirty="0" err="1">
                <a:highlight>
                  <a:scrgbClr r="0" g="0" b="0">
                    <a:alpha val="0"/>
                  </a:scrgbClr>
                </a:highlight>
                <a:latin typeface="+mn-lt"/>
              </a:rPr>
              <a:t>Kehl</a:t>
            </a:r>
            <a:r>
              <a:rPr lang="en-US" sz="1050" dirty="0">
                <a:highlight>
                  <a:scrgbClr r="0" g="0" b="0">
                    <a:alpha val="0"/>
                  </a:scrgbClr>
                </a:highlight>
                <a:latin typeface="+mn-lt"/>
              </a:rPr>
              <a:t> and Slobodan </a:t>
            </a:r>
            <a:r>
              <a:rPr lang="en-US" sz="1050" dirty="0" err="1">
                <a:highlight>
                  <a:scrgbClr r="0" g="0" b="0">
                    <a:alpha val="0"/>
                  </a:scrgbClr>
                </a:highlight>
                <a:latin typeface="+mn-lt"/>
              </a:rPr>
              <a:t>Ilic</a:t>
            </a:r>
            <a:r>
              <a:rPr lang="en-US" sz="1050" dirty="0">
                <a:highlight>
                  <a:scrgbClr r="0" g="0" b="0">
                    <a:alpha val="0"/>
                  </a:scrgbClr>
                </a:highlight>
                <a:latin typeface="+mn-lt"/>
              </a:rPr>
              <a:t>, 2019. </a:t>
            </a:r>
            <a:r>
              <a:rPr lang="en-US" sz="1050" dirty="0" err="1">
                <a:highlight>
                  <a:scrgbClr r="0" g="0" b="0">
                    <a:alpha val="0"/>
                  </a:scrgbClr>
                </a:highlight>
                <a:latin typeface="+mn-lt"/>
              </a:rPr>
              <a:t>DeceptionNet</a:t>
            </a:r>
            <a:r>
              <a:rPr lang="en-US" sz="1050" dirty="0">
                <a:highlight>
                  <a:scrgbClr r="0" g="0" b="0">
                    <a:alpha val="0"/>
                  </a:scrgbClr>
                </a:highlight>
                <a:latin typeface="+mn-lt"/>
              </a:rPr>
              <a:t>: Network-Driven Domain Randomization. </a:t>
            </a:r>
            <a:r>
              <a:rPr lang="en-US" sz="1050" dirty="0" err="1">
                <a:highlight>
                  <a:scrgbClr r="0" g="0" b="0">
                    <a:alpha val="0"/>
                  </a:scrgbClr>
                </a:highlight>
                <a:latin typeface="+mn-lt"/>
              </a:rPr>
              <a:t>arXiv</a:t>
            </a:r>
            <a:r>
              <a:rPr lang="en-US" sz="1050" dirty="0">
                <a:highlight>
                  <a:scrgbClr r="0" g="0" b="0">
                    <a:alpha val="0"/>
                  </a:scrgbClr>
                </a:highlight>
                <a:latin typeface="+mn-lt"/>
              </a:rPr>
              <a:t> 1904.02750.</a:t>
            </a:r>
          </a:p>
        </p:txBody>
      </p:sp>
      <p:pic>
        <p:nvPicPr>
          <p:cNvPr id="5" name="Grafik 4">
            <a:extLst>
              <a:ext uri="{FF2B5EF4-FFF2-40B4-BE49-F238E27FC236}">
                <a16:creationId xmlns:a16="http://schemas.microsoft.com/office/drawing/2014/main" id="{DF28CAEC-3588-4CFB-81B6-69F28C2D7684}"/>
              </a:ext>
            </a:extLst>
          </p:cNvPr>
          <p:cNvPicPr>
            <a:picLocks noChangeAspect="1"/>
          </p:cNvPicPr>
          <p:nvPr/>
        </p:nvPicPr>
        <p:blipFill>
          <a:blip r:embed="rId3"/>
          <a:stretch>
            <a:fillRect/>
          </a:stretch>
        </p:blipFill>
        <p:spPr>
          <a:xfrm>
            <a:off x="280086" y="1172520"/>
            <a:ext cx="9520451" cy="339382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page9">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779DE0-7EC9-4D93-98C2-7D596577D83E}"/>
              </a:ext>
            </a:extLst>
          </p:cNvPr>
          <p:cNvSpPr txBox="1">
            <a:spLocks noGrp="1"/>
          </p:cNvSpPr>
          <p:nvPr>
            <p:ph type="title" idx="4294967295"/>
          </p:nvPr>
        </p:nvSpPr>
        <p:spPr/>
        <p:txBody>
          <a:bodyPr/>
          <a:lstStyle/>
          <a:p>
            <a:pPr lvl="0"/>
            <a:r>
              <a:rPr lang="en-US" dirty="0" err="1">
                <a:latin typeface="+mn-lt"/>
              </a:rPr>
              <a:t>DeceptionNet</a:t>
            </a:r>
            <a:r>
              <a:rPr lang="en-US" dirty="0">
                <a:latin typeface="+mn-lt"/>
              </a:rPr>
              <a:t>: Input augmentation</a:t>
            </a:r>
          </a:p>
        </p:txBody>
      </p:sp>
      <p:pic>
        <p:nvPicPr>
          <p:cNvPr id="5" name="Grafik 4">
            <a:extLst>
              <a:ext uri="{FF2B5EF4-FFF2-40B4-BE49-F238E27FC236}">
                <a16:creationId xmlns:a16="http://schemas.microsoft.com/office/drawing/2014/main" id="{4F645953-44EC-425C-A75B-CA1F7280C1EA}"/>
              </a:ext>
            </a:extLst>
          </p:cNvPr>
          <p:cNvPicPr>
            <a:picLocks noChangeAspect="1"/>
          </p:cNvPicPr>
          <p:nvPr/>
        </p:nvPicPr>
        <p:blipFill>
          <a:blip r:embed="rId3"/>
          <a:stretch>
            <a:fillRect/>
          </a:stretch>
        </p:blipFill>
        <p:spPr>
          <a:xfrm>
            <a:off x="1435556" y="1172520"/>
            <a:ext cx="7209512" cy="4244741"/>
          </a:xfrm>
          <a:prstGeom prst="rect">
            <a:avLst/>
          </a:prstGeom>
        </p:spPr>
      </p:pic>
      <p:sp>
        <p:nvSpPr>
          <p:cNvPr id="7" name="Textfeld 6">
            <a:extLst>
              <a:ext uri="{FF2B5EF4-FFF2-40B4-BE49-F238E27FC236}">
                <a16:creationId xmlns:a16="http://schemas.microsoft.com/office/drawing/2014/main" id="{50033F8F-1D0C-4CF1-B5D7-D592C1834195}"/>
              </a:ext>
            </a:extLst>
          </p:cNvPr>
          <p:cNvSpPr txBox="1"/>
          <p:nvPr/>
        </p:nvSpPr>
        <p:spPr>
          <a:xfrm>
            <a:off x="1157416" y="5416634"/>
            <a:ext cx="7764806" cy="253916"/>
          </a:xfrm>
          <a:prstGeom prst="rect">
            <a:avLst/>
          </a:prstGeom>
          <a:noFill/>
        </p:spPr>
        <p:txBody>
          <a:bodyPr wrap="square">
            <a:spAutoFit/>
          </a:bodyPr>
          <a:lstStyle/>
          <a:p>
            <a:pPr algn="ctr">
              <a:buSzPct val="75000"/>
            </a:pPr>
            <a:r>
              <a:rPr lang="en-US" sz="1050" dirty="0">
                <a:highlight>
                  <a:scrgbClr r="0" g="0" b="0">
                    <a:alpha val="0"/>
                  </a:scrgbClr>
                </a:highlight>
                <a:latin typeface="+mn-lt"/>
              </a:rPr>
              <a:t>Sergey </a:t>
            </a:r>
            <a:r>
              <a:rPr lang="en-US" sz="1050" dirty="0" err="1">
                <a:highlight>
                  <a:scrgbClr r="0" g="0" b="0">
                    <a:alpha val="0"/>
                  </a:scrgbClr>
                </a:highlight>
                <a:latin typeface="+mn-lt"/>
              </a:rPr>
              <a:t>Zakharov</a:t>
            </a:r>
            <a:r>
              <a:rPr lang="en-US" sz="1050" dirty="0">
                <a:highlight>
                  <a:scrgbClr r="0" g="0" b="0">
                    <a:alpha val="0"/>
                  </a:scrgbClr>
                </a:highlight>
                <a:latin typeface="+mn-lt"/>
              </a:rPr>
              <a:t> and </a:t>
            </a:r>
            <a:r>
              <a:rPr lang="en-US" sz="1050" dirty="0" err="1">
                <a:highlight>
                  <a:scrgbClr r="0" g="0" b="0">
                    <a:alpha val="0"/>
                  </a:scrgbClr>
                </a:highlight>
                <a:latin typeface="+mn-lt"/>
              </a:rPr>
              <a:t>Wadim</a:t>
            </a:r>
            <a:r>
              <a:rPr lang="en-US" sz="1050" dirty="0">
                <a:highlight>
                  <a:scrgbClr r="0" g="0" b="0">
                    <a:alpha val="0"/>
                  </a:scrgbClr>
                </a:highlight>
                <a:latin typeface="+mn-lt"/>
              </a:rPr>
              <a:t> </a:t>
            </a:r>
            <a:r>
              <a:rPr lang="en-US" sz="1050" dirty="0" err="1">
                <a:highlight>
                  <a:scrgbClr r="0" g="0" b="0">
                    <a:alpha val="0"/>
                  </a:scrgbClr>
                </a:highlight>
                <a:latin typeface="+mn-lt"/>
              </a:rPr>
              <a:t>Kehl</a:t>
            </a:r>
            <a:r>
              <a:rPr lang="en-US" sz="1050" dirty="0">
                <a:highlight>
                  <a:scrgbClr r="0" g="0" b="0">
                    <a:alpha val="0"/>
                  </a:scrgbClr>
                </a:highlight>
                <a:latin typeface="+mn-lt"/>
              </a:rPr>
              <a:t> and Slobodan </a:t>
            </a:r>
            <a:r>
              <a:rPr lang="en-US" sz="1050" dirty="0" err="1">
                <a:highlight>
                  <a:scrgbClr r="0" g="0" b="0">
                    <a:alpha val="0"/>
                  </a:scrgbClr>
                </a:highlight>
                <a:latin typeface="+mn-lt"/>
              </a:rPr>
              <a:t>Ilic</a:t>
            </a:r>
            <a:r>
              <a:rPr lang="en-US" sz="1050" dirty="0">
                <a:highlight>
                  <a:scrgbClr r="0" g="0" b="0">
                    <a:alpha val="0"/>
                  </a:scrgbClr>
                </a:highlight>
                <a:latin typeface="+mn-lt"/>
              </a:rPr>
              <a:t>, 2019. </a:t>
            </a:r>
            <a:r>
              <a:rPr lang="en-US" sz="1050" dirty="0" err="1">
                <a:highlight>
                  <a:scrgbClr r="0" g="0" b="0">
                    <a:alpha val="0"/>
                  </a:scrgbClr>
                </a:highlight>
                <a:latin typeface="+mn-lt"/>
              </a:rPr>
              <a:t>DeceptionNet</a:t>
            </a:r>
            <a:r>
              <a:rPr lang="en-US" sz="1050" dirty="0">
                <a:highlight>
                  <a:scrgbClr r="0" g="0" b="0">
                    <a:alpha val="0"/>
                  </a:scrgbClr>
                </a:highlight>
                <a:latin typeface="+mn-lt"/>
              </a:rPr>
              <a:t>: Network-Driven Domain Randomization. </a:t>
            </a:r>
            <a:r>
              <a:rPr lang="en-US" sz="1050" dirty="0" err="1">
                <a:highlight>
                  <a:scrgbClr r="0" g="0" b="0">
                    <a:alpha val="0"/>
                  </a:scrgbClr>
                </a:highlight>
                <a:latin typeface="+mn-lt"/>
              </a:rPr>
              <a:t>arXiv</a:t>
            </a:r>
            <a:r>
              <a:rPr lang="en-US" sz="1050" dirty="0">
                <a:highlight>
                  <a:scrgbClr r="0" g="0" b="0">
                    <a:alpha val="0"/>
                  </a:scrgbClr>
                </a:highlight>
                <a:latin typeface="+mn-lt"/>
              </a:rPr>
              <a:t> 1904.02750.</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page13">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395B1F-6A81-4F0C-A07A-73DE679F7A75}"/>
              </a:ext>
            </a:extLst>
          </p:cNvPr>
          <p:cNvSpPr txBox="1">
            <a:spLocks noGrp="1"/>
          </p:cNvSpPr>
          <p:nvPr>
            <p:ph type="title" idx="4294967295"/>
          </p:nvPr>
        </p:nvSpPr>
        <p:spPr/>
        <p:txBody>
          <a:bodyPr/>
          <a:lstStyle/>
          <a:p>
            <a:pPr lvl="0"/>
            <a:r>
              <a:rPr lang="en-US" dirty="0">
                <a:latin typeface="+mn-lt"/>
              </a:rPr>
              <a:t>Photorealistic Rendering</a:t>
            </a:r>
          </a:p>
        </p:txBody>
      </p:sp>
      <p:sp>
        <p:nvSpPr>
          <p:cNvPr id="3" name="Textplatzhalter 2">
            <a:extLst>
              <a:ext uri="{FF2B5EF4-FFF2-40B4-BE49-F238E27FC236}">
                <a16:creationId xmlns:a16="http://schemas.microsoft.com/office/drawing/2014/main" id="{7AC1F15B-D6C1-4C64-A0F1-A4FA817842A1}"/>
              </a:ext>
            </a:extLst>
          </p:cNvPr>
          <p:cNvSpPr txBox="1">
            <a:spLocks noGrp="1"/>
          </p:cNvSpPr>
          <p:nvPr>
            <p:ph type="body" idx="4294967295"/>
          </p:nvPr>
        </p:nvSpPr>
        <p:spPr>
          <a:xfrm>
            <a:off x="503999" y="1204562"/>
            <a:ext cx="9071640" cy="2013843"/>
          </a:xfrm>
        </p:spPr>
        <p:txBody>
          <a:bodyPr/>
          <a:lstStyle/>
          <a:p>
            <a:pPr lvl="0">
              <a:buSzPct val="45000"/>
            </a:pPr>
            <a:r>
              <a:rPr lang="en-US" sz="2200" dirty="0">
                <a:latin typeface="+mn-lt"/>
              </a:rPr>
              <a:t>Examples:</a:t>
            </a:r>
          </a:p>
          <a:p>
            <a:pPr marL="342900" indent="-342900">
              <a:buSzPct val="75000"/>
              <a:buFont typeface="Arial" panose="020B0604020202020204" pitchFamily="34" charset="0"/>
              <a:buChar char="•"/>
            </a:pPr>
            <a:r>
              <a:rPr lang="en-US" sz="1600" dirty="0">
                <a:highlight>
                  <a:scrgbClr r="0" g="0" b="0">
                    <a:alpha val="0"/>
                  </a:scrgbClr>
                </a:highlight>
              </a:rPr>
              <a:t>Tomas </a:t>
            </a:r>
            <a:r>
              <a:rPr lang="en-US" sz="1600" dirty="0" err="1">
                <a:highlight>
                  <a:scrgbClr r="0" g="0" b="0">
                    <a:alpha val="0"/>
                  </a:scrgbClr>
                </a:highlight>
              </a:rPr>
              <a:t>Hodan</a:t>
            </a:r>
            <a:r>
              <a:rPr lang="en-US" sz="1600" dirty="0">
                <a:highlight>
                  <a:scrgbClr r="0" g="0" b="0">
                    <a:alpha val="0"/>
                  </a:scrgbClr>
                </a:highlight>
              </a:rPr>
              <a:t> and </a:t>
            </a:r>
            <a:r>
              <a:rPr lang="en-US" sz="1600" dirty="0" err="1">
                <a:highlight>
                  <a:scrgbClr r="0" g="0" b="0">
                    <a:alpha val="0"/>
                  </a:scrgbClr>
                </a:highlight>
              </a:rPr>
              <a:t>Vibhav</a:t>
            </a:r>
            <a:r>
              <a:rPr lang="en-US" sz="1600" dirty="0">
                <a:highlight>
                  <a:scrgbClr r="0" g="0" b="0">
                    <a:alpha val="0"/>
                  </a:scrgbClr>
                </a:highlight>
              </a:rPr>
              <a:t> Vineet and Ran Gal and Emanuel Shalev and Jon </a:t>
            </a:r>
            <a:r>
              <a:rPr lang="en-US" sz="1600" dirty="0" err="1">
                <a:highlight>
                  <a:scrgbClr r="0" g="0" b="0">
                    <a:alpha val="0"/>
                  </a:scrgbClr>
                </a:highlight>
              </a:rPr>
              <a:t>Hanzelka</a:t>
            </a:r>
            <a:r>
              <a:rPr lang="en-US" sz="1600" dirty="0">
                <a:highlight>
                  <a:scrgbClr r="0" g="0" b="0">
                    <a:alpha val="0"/>
                  </a:scrgbClr>
                </a:highlight>
              </a:rPr>
              <a:t> and </a:t>
            </a:r>
            <a:r>
              <a:rPr lang="en-US" sz="1600" dirty="0" err="1">
                <a:highlight>
                  <a:scrgbClr r="0" g="0" b="0">
                    <a:alpha val="0"/>
                  </a:scrgbClr>
                </a:highlight>
              </a:rPr>
              <a:t>Treb</a:t>
            </a:r>
            <a:r>
              <a:rPr lang="en-US" sz="1600" dirty="0">
                <a:highlight>
                  <a:scrgbClr r="0" g="0" b="0">
                    <a:alpha val="0"/>
                  </a:scrgbClr>
                </a:highlight>
              </a:rPr>
              <a:t> Connell and Pedro Urbina and </a:t>
            </a:r>
            <a:r>
              <a:rPr lang="en-US" sz="1600" dirty="0" err="1">
                <a:highlight>
                  <a:scrgbClr r="0" g="0" b="0">
                    <a:alpha val="0"/>
                  </a:scrgbClr>
                </a:highlight>
              </a:rPr>
              <a:t>Sudipta</a:t>
            </a:r>
            <a:r>
              <a:rPr lang="en-US" sz="1600" dirty="0">
                <a:highlight>
                  <a:scrgbClr r="0" g="0" b="0">
                    <a:alpha val="0"/>
                  </a:scrgbClr>
                </a:highlight>
              </a:rPr>
              <a:t> N. Sinha and Brian Guenter, 2019. Photorealistic Image Synthesis for Object Instance Detection. </a:t>
            </a:r>
            <a:r>
              <a:rPr lang="en-US" sz="1600" dirty="0" err="1">
                <a:highlight>
                  <a:scrgbClr r="0" g="0" b="0">
                    <a:alpha val="0"/>
                  </a:scrgbClr>
                </a:highlight>
              </a:rPr>
              <a:t>arXiv</a:t>
            </a:r>
            <a:r>
              <a:rPr lang="en-US" sz="1600" dirty="0">
                <a:highlight>
                  <a:scrgbClr r="0" g="0" b="0">
                    <a:alpha val="0"/>
                  </a:scrgbClr>
                </a:highlight>
              </a:rPr>
              <a:t> 1902.03334.</a:t>
            </a:r>
          </a:p>
          <a:p>
            <a:pPr marL="342900" indent="-342900">
              <a:buSzPct val="75000"/>
              <a:buFont typeface="Arial" panose="020B0604020202020204" pitchFamily="34" charset="0"/>
              <a:buChar char="•"/>
            </a:pPr>
            <a:r>
              <a:rPr lang="en-US" sz="1600" dirty="0">
                <a:highlight>
                  <a:scrgbClr r="0" g="0" b="0">
                    <a:alpha val="0"/>
                  </a:scrgbClr>
                </a:highlight>
              </a:rPr>
              <a:t>Jonathan Tremblay and Thang To and Stan Birchfield, 2018. Falling Things: A Synthetic Dataset for 3D Object Detection and Pose Estimation. </a:t>
            </a:r>
            <a:r>
              <a:rPr lang="en-US" sz="1600" dirty="0" err="1">
                <a:highlight>
                  <a:scrgbClr r="0" g="0" b="0">
                    <a:alpha val="0"/>
                  </a:scrgbClr>
                </a:highlight>
              </a:rPr>
              <a:t>arXiv</a:t>
            </a:r>
            <a:r>
              <a:rPr lang="en-US" sz="1600" dirty="0">
                <a:highlight>
                  <a:scrgbClr r="0" g="0" b="0">
                    <a:alpha val="0"/>
                  </a:scrgbClr>
                </a:highlight>
              </a:rPr>
              <a:t> 1804.06534.</a:t>
            </a:r>
          </a:p>
        </p:txBody>
      </p:sp>
      <p:pic>
        <p:nvPicPr>
          <p:cNvPr id="6" name="Grafik 5">
            <a:extLst>
              <a:ext uri="{FF2B5EF4-FFF2-40B4-BE49-F238E27FC236}">
                <a16:creationId xmlns:a16="http://schemas.microsoft.com/office/drawing/2014/main" id="{222BC295-A3EB-461D-B96A-C7FE0ECDED95}"/>
              </a:ext>
            </a:extLst>
          </p:cNvPr>
          <p:cNvPicPr>
            <a:picLocks noChangeAspect="1"/>
          </p:cNvPicPr>
          <p:nvPr/>
        </p:nvPicPr>
        <p:blipFill>
          <a:blip r:embed="rId3"/>
          <a:stretch>
            <a:fillRect/>
          </a:stretch>
        </p:blipFill>
        <p:spPr>
          <a:xfrm>
            <a:off x="2302476" y="3168068"/>
            <a:ext cx="5474686" cy="2112862"/>
          </a:xfrm>
          <a:prstGeom prst="rect">
            <a:avLst/>
          </a:prstGeom>
        </p:spPr>
      </p:pic>
      <p:sp>
        <p:nvSpPr>
          <p:cNvPr id="8" name="Textfeld 7">
            <a:extLst>
              <a:ext uri="{FF2B5EF4-FFF2-40B4-BE49-F238E27FC236}">
                <a16:creationId xmlns:a16="http://schemas.microsoft.com/office/drawing/2014/main" id="{C4487C1A-0439-44FD-8E2C-A8DC168700F3}"/>
              </a:ext>
            </a:extLst>
          </p:cNvPr>
          <p:cNvSpPr txBox="1"/>
          <p:nvPr/>
        </p:nvSpPr>
        <p:spPr>
          <a:xfrm>
            <a:off x="675503" y="5256216"/>
            <a:ext cx="8728632" cy="415498"/>
          </a:xfrm>
          <a:prstGeom prst="rect">
            <a:avLst/>
          </a:prstGeom>
          <a:noFill/>
        </p:spPr>
        <p:txBody>
          <a:bodyPr wrap="square">
            <a:spAutoFit/>
          </a:bodyPr>
          <a:lstStyle/>
          <a:p>
            <a:pPr algn="ctr">
              <a:buSzPct val="75000"/>
            </a:pPr>
            <a:r>
              <a:rPr lang="en-US" sz="1050" dirty="0">
                <a:highlight>
                  <a:scrgbClr r="0" g="0" b="0">
                    <a:alpha val="0"/>
                  </a:scrgbClr>
                </a:highlight>
              </a:rPr>
              <a:t>Tomas </a:t>
            </a:r>
            <a:r>
              <a:rPr lang="en-US" sz="1050" dirty="0" err="1">
                <a:highlight>
                  <a:scrgbClr r="0" g="0" b="0">
                    <a:alpha val="0"/>
                  </a:scrgbClr>
                </a:highlight>
              </a:rPr>
              <a:t>Hodan</a:t>
            </a:r>
            <a:r>
              <a:rPr lang="en-US" sz="1050" dirty="0">
                <a:highlight>
                  <a:scrgbClr r="0" g="0" b="0">
                    <a:alpha val="0"/>
                  </a:scrgbClr>
                </a:highlight>
              </a:rPr>
              <a:t> and </a:t>
            </a:r>
            <a:r>
              <a:rPr lang="en-US" sz="1050" dirty="0" err="1">
                <a:highlight>
                  <a:scrgbClr r="0" g="0" b="0">
                    <a:alpha val="0"/>
                  </a:scrgbClr>
                </a:highlight>
              </a:rPr>
              <a:t>Vibhav</a:t>
            </a:r>
            <a:r>
              <a:rPr lang="en-US" sz="1050" dirty="0">
                <a:highlight>
                  <a:scrgbClr r="0" g="0" b="0">
                    <a:alpha val="0"/>
                  </a:scrgbClr>
                </a:highlight>
              </a:rPr>
              <a:t> Vineet and Ran Gal and Emanuel Shalev and Jon </a:t>
            </a:r>
            <a:r>
              <a:rPr lang="en-US" sz="1050" dirty="0" err="1">
                <a:highlight>
                  <a:scrgbClr r="0" g="0" b="0">
                    <a:alpha val="0"/>
                  </a:scrgbClr>
                </a:highlight>
              </a:rPr>
              <a:t>Hanzelka</a:t>
            </a:r>
            <a:r>
              <a:rPr lang="en-US" sz="1050" dirty="0">
                <a:highlight>
                  <a:scrgbClr r="0" g="0" b="0">
                    <a:alpha val="0"/>
                  </a:scrgbClr>
                </a:highlight>
              </a:rPr>
              <a:t> and </a:t>
            </a:r>
            <a:r>
              <a:rPr lang="en-US" sz="1050" dirty="0" err="1">
                <a:highlight>
                  <a:scrgbClr r="0" g="0" b="0">
                    <a:alpha val="0"/>
                  </a:scrgbClr>
                </a:highlight>
              </a:rPr>
              <a:t>Treb</a:t>
            </a:r>
            <a:r>
              <a:rPr lang="en-US" sz="1050" dirty="0">
                <a:highlight>
                  <a:scrgbClr r="0" g="0" b="0">
                    <a:alpha val="0"/>
                  </a:scrgbClr>
                </a:highlight>
              </a:rPr>
              <a:t> Connell and Pedro Urbina and </a:t>
            </a:r>
            <a:r>
              <a:rPr lang="en-US" sz="1050" dirty="0" err="1">
                <a:highlight>
                  <a:scrgbClr r="0" g="0" b="0">
                    <a:alpha val="0"/>
                  </a:scrgbClr>
                </a:highlight>
              </a:rPr>
              <a:t>Sudipta</a:t>
            </a:r>
            <a:r>
              <a:rPr lang="en-US" sz="1050" dirty="0">
                <a:highlight>
                  <a:scrgbClr r="0" g="0" b="0">
                    <a:alpha val="0"/>
                  </a:scrgbClr>
                </a:highlight>
              </a:rPr>
              <a:t> N. Sinha and Brian Guenter, 2019. Photorealistic Image Synthesis for Object Instance Detection. </a:t>
            </a:r>
            <a:r>
              <a:rPr lang="en-US" sz="1050" dirty="0" err="1">
                <a:highlight>
                  <a:scrgbClr r="0" g="0" b="0">
                    <a:alpha val="0"/>
                  </a:scrgbClr>
                </a:highlight>
              </a:rPr>
              <a:t>arXiv</a:t>
            </a:r>
            <a:r>
              <a:rPr lang="en-US" sz="1050" dirty="0">
                <a:highlight>
                  <a:scrgbClr r="0" g="0" b="0">
                    <a:alpha val="0"/>
                  </a:scrgbClr>
                </a:highlight>
              </a:rPr>
              <a:t> 1902.03334.</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page14">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BC2DAB4E-7D9A-428A-BC4B-ADEFEADEF8E7}"/>
              </a:ext>
            </a:extLst>
          </p:cNvPr>
          <p:cNvSpPr txBox="1">
            <a:spLocks noGrp="1"/>
          </p:cNvSpPr>
          <p:nvPr>
            <p:ph type="body" idx="4294967295"/>
          </p:nvPr>
        </p:nvSpPr>
        <p:spPr>
          <a:xfrm>
            <a:off x="503999" y="1241281"/>
            <a:ext cx="9071640" cy="1835390"/>
          </a:xfrm>
        </p:spPr>
        <p:txBody>
          <a:bodyPr>
            <a:normAutofit/>
          </a:bodyPr>
          <a:lstStyle/>
          <a:p>
            <a:pPr lvl="0">
              <a:buSzPct val="45000"/>
            </a:pPr>
            <a:r>
              <a:rPr lang="en-US" sz="2000" dirty="0">
                <a:latin typeface="+mn-lt"/>
              </a:rPr>
              <a:t>Approach</a:t>
            </a:r>
            <a:endParaRPr lang="en-US" sz="1800" dirty="0">
              <a:latin typeface="+mn-lt"/>
            </a:endParaRPr>
          </a:p>
          <a:p>
            <a:pPr marL="228600" indent="-457200">
              <a:buSzPct val="75000"/>
              <a:buFont typeface="Arial" panose="020B0604020202020204" pitchFamily="34" charset="0"/>
              <a:buChar char="•"/>
            </a:pPr>
            <a:r>
              <a:rPr lang="en-US" sz="1800" dirty="0">
                <a:highlight>
                  <a:scrgbClr r="0" g="0" b="0">
                    <a:alpha val="0"/>
                  </a:scrgbClr>
                </a:highlight>
                <a:latin typeface="+mn-lt"/>
              </a:rPr>
              <a:t>High definition meshes of 15 objects and 6 scenes.</a:t>
            </a:r>
          </a:p>
          <a:p>
            <a:pPr marL="228600" indent="-457200">
              <a:buSzPct val="75000"/>
              <a:buFont typeface="Arial" panose="020B0604020202020204" pitchFamily="34" charset="0"/>
              <a:buChar char="•"/>
            </a:pPr>
            <a:r>
              <a:rPr lang="en-US" sz="1800" dirty="0">
                <a:highlight>
                  <a:scrgbClr r="0" g="0" b="0">
                    <a:alpha val="0"/>
                  </a:scrgbClr>
                </a:highlight>
                <a:latin typeface="+mn-lt"/>
              </a:rPr>
              <a:t>Arranging objects physically plausible using </a:t>
            </a:r>
            <a:r>
              <a:rPr lang="en-US" sz="1800" dirty="0">
                <a:latin typeface="+mn-lt"/>
              </a:rPr>
              <a:t>Nv</a:t>
            </a:r>
            <a:r>
              <a:rPr lang="en-US" sz="1800" dirty="0">
                <a:highlight>
                  <a:scrgbClr r="0" g="0" b="0">
                    <a:alpha val="0"/>
                  </a:scrgbClr>
                </a:highlight>
                <a:latin typeface="+mn-lt"/>
              </a:rPr>
              <a:t>idia </a:t>
            </a:r>
            <a:r>
              <a:rPr lang="en-US" sz="1800" dirty="0">
                <a:latin typeface="+mn-lt"/>
              </a:rPr>
              <a:t>P</a:t>
            </a:r>
            <a:r>
              <a:rPr lang="en-US" sz="1800" dirty="0">
                <a:highlight>
                  <a:scrgbClr r="0" g="0" b="0">
                    <a:alpha val="0"/>
                  </a:scrgbClr>
                </a:highlight>
                <a:latin typeface="+mn-lt"/>
              </a:rPr>
              <a:t>hysX</a:t>
            </a:r>
          </a:p>
          <a:p>
            <a:pPr marL="228600" indent="-457200">
              <a:buSzPct val="75000"/>
              <a:buFont typeface="Arial" panose="020B0604020202020204" pitchFamily="34" charset="0"/>
              <a:buChar char="•"/>
            </a:pPr>
            <a:r>
              <a:rPr lang="en-US" sz="1800" dirty="0">
                <a:highlight>
                  <a:scrgbClr r="0" g="0" b="0">
                    <a:alpha val="0"/>
                  </a:scrgbClr>
                </a:highlight>
                <a:latin typeface="+mn-lt"/>
              </a:rPr>
              <a:t>Raytraced, physically based </a:t>
            </a:r>
            <a:r>
              <a:rPr lang="en-US" sz="1800" dirty="0">
                <a:latin typeface="+mn-lt"/>
              </a:rPr>
              <a:t>r</a:t>
            </a:r>
            <a:r>
              <a:rPr lang="en-US" sz="1800" dirty="0">
                <a:highlight>
                  <a:scrgbClr r="0" g="0" b="0">
                    <a:alpha val="0"/>
                  </a:scrgbClr>
                </a:highlight>
                <a:latin typeface="+mn-lt"/>
              </a:rPr>
              <a:t>endering (PBR) using Arnold Renderer</a:t>
            </a:r>
          </a:p>
        </p:txBody>
      </p:sp>
      <p:sp>
        <p:nvSpPr>
          <p:cNvPr id="3" name="Titel 2">
            <a:extLst>
              <a:ext uri="{FF2B5EF4-FFF2-40B4-BE49-F238E27FC236}">
                <a16:creationId xmlns:a16="http://schemas.microsoft.com/office/drawing/2014/main" id="{3436D8E7-DED5-41DF-9ED8-C96BF0BBFD0A}"/>
              </a:ext>
            </a:extLst>
          </p:cNvPr>
          <p:cNvSpPr txBox="1">
            <a:spLocks noGrp="1"/>
          </p:cNvSpPr>
          <p:nvPr>
            <p:ph type="title" idx="4294967295"/>
          </p:nvPr>
        </p:nvSpPr>
        <p:spPr>
          <a:xfrm>
            <a:off x="503999" y="225720"/>
            <a:ext cx="9071640" cy="946440"/>
          </a:xfrm>
        </p:spPr>
        <p:txBody>
          <a:bodyPr/>
          <a:lstStyle/>
          <a:p>
            <a:pPr lvl="0"/>
            <a:r>
              <a:rPr lang="en-US" sz="2800" dirty="0">
                <a:latin typeface="+mn-lt"/>
              </a:rPr>
              <a:t>Photorealistic Image Synthesis for Object Instance Detection.</a:t>
            </a:r>
          </a:p>
        </p:txBody>
      </p:sp>
      <p:pic>
        <p:nvPicPr>
          <p:cNvPr id="6" name="Grafik 5">
            <a:extLst>
              <a:ext uri="{FF2B5EF4-FFF2-40B4-BE49-F238E27FC236}">
                <a16:creationId xmlns:a16="http://schemas.microsoft.com/office/drawing/2014/main" id="{22695579-3D86-41E9-B7E8-880DBEA12FD0}"/>
              </a:ext>
            </a:extLst>
          </p:cNvPr>
          <p:cNvPicPr>
            <a:picLocks noChangeAspect="1"/>
          </p:cNvPicPr>
          <p:nvPr/>
        </p:nvPicPr>
        <p:blipFill>
          <a:blip r:embed="rId3"/>
          <a:stretch>
            <a:fillRect/>
          </a:stretch>
        </p:blipFill>
        <p:spPr>
          <a:xfrm>
            <a:off x="503999" y="3318790"/>
            <a:ext cx="4326494" cy="1100060"/>
          </a:xfrm>
          <a:prstGeom prst="rect">
            <a:avLst/>
          </a:prstGeom>
        </p:spPr>
      </p:pic>
      <p:pic>
        <p:nvPicPr>
          <p:cNvPr id="7" name="Grafik 6">
            <a:extLst>
              <a:ext uri="{FF2B5EF4-FFF2-40B4-BE49-F238E27FC236}">
                <a16:creationId xmlns:a16="http://schemas.microsoft.com/office/drawing/2014/main" id="{9C16F0F3-B9B1-4819-9149-670A6BCD19B0}"/>
              </a:ext>
            </a:extLst>
          </p:cNvPr>
          <p:cNvPicPr>
            <a:picLocks noChangeAspect="1"/>
          </p:cNvPicPr>
          <p:nvPr/>
        </p:nvPicPr>
        <p:blipFill>
          <a:blip r:embed="rId4"/>
          <a:stretch>
            <a:fillRect/>
          </a:stretch>
        </p:blipFill>
        <p:spPr>
          <a:xfrm>
            <a:off x="4809898" y="3299724"/>
            <a:ext cx="4326494" cy="1124643"/>
          </a:xfrm>
          <a:prstGeom prst="rect">
            <a:avLst/>
          </a:prstGeom>
        </p:spPr>
      </p:pic>
      <p:sp>
        <p:nvSpPr>
          <p:cNvPr id="8" name="Textfeld 7">
            <a:extLst>
              <a:ext uri="{FF2B5EF4-FFF2-40B4-BE49-F238E27FC236}">
                <a16:creationId xmlns:a16="http://schemas.microsoft.com/office/drawing/2014/main" id="{9D9B9F5B-9065-456D-BB8B-10CAD5B03393}"/>
              </a:ext>
            </a:extLst>
          </p:cNvPr>
          <p:cNvSpPr txBox="1"/>
          <p:nvPr/>
        </p:nvSpPr>
        <p:spPr>
          <a:xfrm>
            <a:off x="503999" y="4474422"/>
            <a:ext cx="8632393" cy="415498"/>
          </a:xfrm>
          <a:prstGeom prst="rect">
            <a:avLst/>
          </a:prstGeom>
          <a:noFill/>
        </p:spPr>
        <p:txBody>
          <a:bodyPr wrap="square">
            <a:spAutoFit/>
          </a:bodyPr>
          <a:lstStyle/>
          <a:p>
            <a:pPr algn="ctr">
              <a:buSzPct val="75000"/>
            </a:pPr>
            <a:r>
              <a:rPr lang="en-US" sz="1050" dirty="0">
                <a:highlight>
                  <a:scrgbClr r="0" g="0" b="0">
                    <a:alpha val="0"/>
                  </a:scrgbClr>
                </a:highlight>
              </a:rPr>
              <a:t>Tomas </a:t>
            </a:r>
            <a:r>
              <a:rPr lang="en-US" sz="1050" dirty="0" err="1">
                <a:highlight>
                  <a:scrgbClr r="0" g="0" b="0">
                    <a:alpha val="0"/>
                  </a:scrgbClr>
                </a:highlight>
              </a:rPr>
              <a:t>Hodan</a:t>
            </a:r>
            <a:r>
              <a:rPr lang="en-US" sz="1050" dirty="0">
                <a:highlight>
                  <a:scrgbClr r="0" g="0" b="0">
                    <a:alpha val="0"/>
                  </a:scrgbClr>
                </a:highlight>
              </a:rPr>
              <a:t> and </a:t>
            </a:r>
            <a:r>
              <a:rPr lang="en-US" sz="1050" dirty="0" err="1">
                <a:highlight>
                  <a:scrgbClr r="0" g="0" b="0">
                    <a:alpha val="0"/>
                  </a:scrgbClr>
                </a:highlight>
              </a:rPr>
              <a:t>Vibhav</a:t>
            </a:r>
            <a:r>
              <a:rPr lang="en-US" sz="1050" dirty="0">
                <a:highlight>
                  <a:scrgbClr r="0" g="0" b="0">
                    <a:alpha val="0"/>
                  </a:scrgbClr>
                </a:highlight>
              </a:rPr>
              <a:t> Vineet and Ran Gal and Emanuel Shalev and Jon </a:t>
            </a:r>
            <a:r>
              <a:rPr lang="en-US" sz="1050" dirty="0" err="1">
                <a:highlight>
                  <a:scrgbClr r="0" g="0" b="0">
                    <a:alpha val="0"/>
                  </a:scrgbClr>
                </a:highlight>
              </a:rPr>
              <a:t>Hanzelka</a:t>
            </a:r>
            <a:r>
              <a:rPr lang="en-US" sz="1050" dirty="0">
                <a:highlight>
                  <a:scrgbClr r="0" g="0" b="0">
                    <a:alpha val="0"/>
                  </a:scrgbClr>
                </a:highlight>
              </a:rPr>
              <a:t> and </a:t>
            </a:r>
            <a:r>
              <a:rPr lang="en-US" sz="1050" dirty="0" err="1">
                <a:highlight>
                  <a:scrgbClr r="0" g="0" b="0">
                    <a:alpha val="0"/>
                  </a:scrgbClr>
                </a:highlight>
              </a:rPr>
              <a:t>Treb</a:t>
            </a:r>
            <a:r>
              <a:rPr lang="en-US" sz="1050" dirty="0">
                <a:highlight>
                  <a:scrgbClr r="0" g="0" b="0">
                    <a:alpha val="0"/>
                  </a:scrgbClr>
                </a:highlight>
              </a:rPr>
              <a:t> Connell and Pedro Urbina and </a:t>
            </a:r>
            <a:r>
              <a:rPr lang="en-US" sz="1050" dirty="0" err="1">
                <a:highlight>
                  <a:scrgbClr r="0" g="0" b="0">
                    <a:alpha val="0"/>
                  </a:scrgbClr>
                </a:highlight>
              </a:rPr>
              <a:t>Sudipta</a:t>
            </a:r>
            <a:r>
              <a:rPr lang="en-US" sz="1050" dirty="0">
                <a:highlight>
                  <a:scrgbClr r="0" g="0" b="0">
                    <a:alpha val="0"/>
                  </a:scrgbClr>
                </a:highlight>
              </a:rPr>
              <a:t> N. Sinha and Brian Guenter, 2019. Photorealistic Image Synthesis for Object Instance Detection. </a:t>
            </a:r>
            <a:r>
              <a:rPr lang="en-US" sz="1050" dirty="0" err="1">
                <a:highlight>
                  <a:scrgbClr r="0" g="0" b="0">
                    <a:alpha val="0"/>
                  </a:scrgbClr>
                </a:highlight>
              </a:rPr>
              <a:t>arXiv</a:t>
            </a:r>
            <a:r>
              <a:rPr lang="en-US" sz="1050" dirty="0">
                <a:highlight>
                  <a:scrgbClr r="0" g="0" b="0">
                    <a:alpha val="0"/>
                  </a:scrgbClr>
                </a:highlight>
              </a:rPr>
              <a:t> 1902.03334.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FDB941-CC25-4EC5-90A6-E78A3C6691B4}"/>
              </a:ext>
            </a:extLst>
          </p:cNvPr>
          <p:cNvSpPr txBox="1">
            <a:spLocks noGrp="1"/>
          </p:cNvSpPr>
          <p:nvPr>
            <p:ph type="title" idx="4294967295"/>
          </p:nvPr>
        </p:nvSpPr>
        <p:spPr/>
        <p:txBody>
          <a:bodyPr/>
          <a:lstStyle/>
          <a:p>
            <a:pPr lvl="0"/>
            <a:r>
              <a:rPr lang="en-US" dirty="0">
                <a:latin typeface="+mn-lt"/>
              </a:rPr>
              <a:t>Our Approach: Comparison</a:t>
            </a:r>
          </a:p>
        </p:txBody>
      </p:sp>
      <p:sp>
        <p:nvSpPr>
          <p:cNvPr id="3" name="Textplatzhalter 2">
            <a:extLst>
              <a:ext uri="{FF2B5EF4-FFF2-40B4-BE49-F238E27FC236}">
                <a16:creationId xmlns:a16="http://schemas.microsoft.com/office/drawing/2014/main" id="{481BEBF4-961D-495D-83CC-CF8040BC38A8}"/>
              </a:ext>
            </a:extLst>
          </p:cNvPr>
          <p:cNvSpPr txBox="1">
            <a:spLocks noGrp="1"/>
          </p:cNvSpPr>
          <p:nvPr>
            <p:ph type="body" idx="4294967295"/>
          </p:nvPr>
        </p:nvSpPr>
        <p:spPr/>
        <p:txBody>
          <a:bodyPr>
            <a:normAutofit/>
          </a:bodyPr>
          <a:lstStyle/>
          <a:p>
            <a:pPr lvl="0">
              <a:buSzPct val="45000"/>
            </a:pPr>
            <a:r>
              <a:rPr lang="en-US" sz="2000" dirty="0">
                <a:latin typeface="+mn-lt"/>
              </a:rPr>
              <a:t>Similarities</a:t>
            </a:r>
            <a:endParaRPr lang="en-US" sz="1800" dirty="0">
              <a:latin typeface="+mn-lt"/>
            </a:endParaRPr>
          </a:p>
          <a:p>
            <a:pPr marL="285750" lvl="0" indent="-285750">
              <a:buSzPct val="45000"/>
              <a:buFont typeface="Arial" panose="020B0604020202020204" pitchFamily="34" charset="0"/>
              <a:buChar char="•"/>
            </a:pPr>
            <a:r>
              <a:rPr lang="en-US" sz="1800" dirty="0">
                <a:latin typeface="+mn-lt"/>
              </a:rPr>
              <a:t>Physically plausible poses using Nvidia PhysX</a:t>
            </a:r>
          </a:p>
          <a:p>
            <a:pPr marL="285750" lvl="0" indent="-285750">
              <a:buSzPct val="45000"/>
              <a:buFont typeface="Arial" panose="020B0604020202020204" pitchFamily="34" charset="0"/>
              <a:buChar char="•"/>
            </a:pPr>
            <a:r>
              <a:rPr lang="en-US" sz="1800" dirty="0">
                <a:latin typeface="+mn-lt"/>
              </a:rPr>
              <a:t>Synthetic, PBR objects using Blender &amp; Appleseed renderer</a:t>
            </a:r>
          </a:p>
          <a:p>
            <a:pPr lvl="0">
              <a:buSzPct val="45000"/>
            </a:pPr>
            <a:r>
              <a:rPr lang="en-US" sz="2000" dirty="0">
                <a:latin typeface="+mn-lt"/>
              </a:rPr>
              <a:t>Differences</a:t>
            </a:r>
            <a:endParaRPr lang="en-US" sz="1800" dirty="0">
              <a:latin typeface="+mn-lt"/>
            </a:endParaRPr>
          </a:p>
          <a:p>
            <a:pPr marL="285750" lvl="0" indent="-285750">
              <a:buSzPct val="45000"/>
              <a:buFont typeface="Arial" panose="020B0604020202020204" pitchFamily="34" charset="0"/>
              <a:buChar char="•"/>
            </a:pPr>
            <a:r>
              <a:rPr lang="en-US" sz="1800" dirty="0">
                <a:latin typeface="+mn-lt"/>
              </a:rPr>
              <a:t>Scene is not rendered, just objects</a:t>
            </a:r>
          </a:p>
          <a:p>
            <a:pPr marL="285750" lvl="0" indent="-285750">
              <a:buSzPct val="45000"/>
              <a:buFont typeface="Arial" panose="020B0604020202020204" pitchFamily="34" charset="0"/>
              <a:buChar char="•"/>
            </a:pPr>
            <a:r>
              <a:rPr lang="en-US" sz="1800" dirty="0">
                <a:latin typeface="+mn-lt"/>
              </a:rPr>
              <a:t>Objects are blended into existing, real images</a:t>
            </a:r>
          </a:p>
          <a:p>
            <a:pPr marL="285750" lvl="0" indent="-285750">
              <a:buSzPct val="45000"/>
              <a:buFont typeface="Arial" panose="020B0604020202020204" pitchFamily="34" charset="0"/>
              <a:buChar char="•"/>
            </a:pPr>
            <a:r>
              <a:rPr lang="en-US" sz="1800" dirty="0">
                <a:latin typeface="+mn-lt"/>
              </a:rPr>
              <a:t>Composed images are improved using harmonization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FDB941-CC25-4EC5-90A6-E78A3C6691B4}"/>
              </a:ext>
            </a:extLst>
          </p:cNvPr>
          <p:cNvSpPr txBox="1">
            <a:spLocks noGrp="1"/>
          </p:cNvSpPr>
          <p:nvPr>
            <p:ph type="title" idx="4294967295"/>
          </p:nvPr>
        </p:nvSpPr>
        <p:spPr/>
        <p:txBody>
          <a:bodyPr/>
          <a:lstStyle/>
          <a:p>
            <a:pPr lvl="0"/>
            <a:r>
              <a:rPr lang="en-US" dirty="0">
                <a:latin typeface="+mn-lt"/>
              </a:rPr>
              <a:t>Our Approach: Discussion</a:t>
            </a:r>
          </a:p>
        </p:txBody>
      </p:sp>
      <p:sp>
        <p:nvSpPr>
          <p:cNvPr id="3" name="Textplatzhalter 2">
            <a:extLst>
              <a:ext uri="{FF2B5EF4-FFF2-40B4-BE49-F238E27FC236}">
                <a16:creationId xmlns:a16="http://schemas.microsoft.com/office/drawing/2014/main" id="{481BEBF4-961D-495D-83CC-CF8040BC38A8}"/>
              </a:ext>
            </a:extLst>
          </p:cNvPr>
          <p:cNvSpPr txBox="1">
            <a:spLocks noGrp="1"/>
          </p:cNvSpPr>
          <p:nvPr>
            <p:ph type="body" idx="4294967295"/>
          </p:nvPr>
        </p:nvSpPr>
        <p:spPr/>
        <p:txBody>
          <a:bodyPr>
            <a:normAutofit/>
          </a:bodyPr>
          <a:lstStyle/>
          <a:p>
            <a:pPr lvl="0">
              <a:buSzPct val="45000"/>
            </a:pPr>
            <a:r>
              <a:rPr lang="en-US" sz="2000" dirty="0">
                <a:latin typeface="+mn-lt"/>
              </a:rPr>
              <a:t>Advantages</a:t>
            </a:r>
            <a:endParaRPr lang="en-US" sz="1800" dirty="0">
              <a:latin typeface="+mn-lt"/>
            </a:endParaRPr>
          </a:p>
          <a:p>
            <a:pPr marL="285750" lvl="0" indent="-285750">
              <a:buSzPct val="45000"/>
              <a:buFont typeface="Arial" panose="020B0604020202020204" pitchFamily="34" charset="0"/>
              <a:buChar char="•"/>
            </a:pPr>
            <a:r>
              <a:rPr lang="en-US" sz="1800" dirty="0">
                <a:latin typeface="+mn-lt"/>
              </a:rPr>
              <a:t>Minimizing the domain gap by using real images as baseline</a:t>
            </a:r>
          </a:p>
          <a:p>
            <a:pPr marL="285750" lvl="0" indent="-285750">
              <a:buSzPct val="45000"/>
              <a:buFont typeface="Arial" panose="020B0604020202020204" pitchFamily="34" charset="0"/>
              <a:buChar char="•"/>
            </a:pPr>
            <a:r>
              <a:rPr lang="en-US" sz="1800" dirty="0">
                <a:latin typeface="+mn-lt"/>
              </a:rPr>
              <a:t>Lower computational cost &amp; faster rendering per frame by not rendering the scene</a:t>
            </a:r>
          </a:p>
          <a:p>
            <a:pPr lvl="0">
              <a:buSzPct val="45000"/>
            </a:pPr>
            <a:r>
              <a:rPr lang="en-US" sz="2000" dirty="0">
                <a:latin typeface="+mn-lt"/>
              </a:rPr>
              <a:t>Challenges</a:t>
            </a:r>
          </a:p>
          <a:p>
            <a:pPr marL="285750" lvl="0" indent="-285750">
              <a:buSzPct val="45000"/>
              <a:buFont typeface="Arial" panose="020B0604020202020204" pitchFamily="34" charset="0"/>
              <a:buChar char="•"/>
            </a:pPr>
            <a:r>
              <a:rPr lang="en-US" sz="1800" dirty="0">
                <a:latin typeface="+mn-lt"/>
              </a:rPr>
              <a:t>Replicating illumination &amp; conditions in real scene</a:t>
            </a:r>
          </a:p>
          <a:p>
            <a:pPr marL="285750" lvl="0" indent="-285750">
              <a:buSzPct val="45000"/>
              <a:buFont typeface="Arial" panose="020B0604020202020204" pitchFamily="34" charset="0"/>
              <a:buChar char="•"/>
            </a:pPr>
            <a:r>
              <a:rPr lang="en-US" sz="1800" dirty="0">
                <a:latin typeface="+mn-lt"/>
              </a:rPr>
              <a:t>Accurately reproducing camera pose &amp; parameters to match real image</a:t>
            </a:r>
          </a:p>
          <a:p>
            <a:pPr marL="285750" lvl="0" indent="-285750">
              <a:buSzPct val="45000"/>
              <a:buFont typeface="Arial" panose="020B0604020202020204" pitchFamily="34" charset="0"/>
              <a:buChar char="•"/>
            </a:pPr>
            <a:r>
              <a:rPr lang="en-US" sz="1800" dirty="0">
                <a:latin typeface="+mn-lt"/>
              </a:rPr>
              <a:t>Integrating the scene’s physical &amp; geometrical properties without rendering it</a:t>
            </a:r>
          </a:p>
          <a:p>
            <a:pPr marL="285750" lvl="0" indent="-285750">
              <a:buSzPct val="45000"/>
              <a:buFont typeface="Arial" panose="020B0604020202020204" pitchFamily="34" charset="0"/>
              <a:buChar char="•"/>
            </a:pPr>
            <a:endParaRPr lang="en-US" sz="1800" dirty="0">
              <a:latin typeface="+mn-lt"/>
            </a:endParaRPr>
          </a:p>
        </p:txBody>
      </p:sp>
    </p:spTree>
    <p:extLst>
      <p:ext uri="{BB962C8B-B14F-4D97-AF65-F5344CB8AC3E}">
        <p14:creationId xmlns:p14="http://schemas.microsoft.com/office/powerpoint/2010/main" val="2463661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850FE9-ABD2-4244-9937-A5C874E38411}"/>
              </a:ext>
            </a:extLst>
          </p:cNvPr>
          <p:cNvSpPr>
            <a:spLocks noGrp="1"/>
          </p:cNvSpPr>
          <p:nvPr>
            <p:ph type="title"/>
          </p:nvPr>
        </p:nvSpPr>
        <p:spPr/>
        <p:txBody>
          <a:bodyPr/>
          <a:lstStyle/>
          <a:p>
            <a:r>
              <a:rPr lang="en-US" sz="4000" dirty="0">
                <a:latin typeface="+mn-lt"/>
              </a:rPr>
              <a:t>Outlook: Improving Composition Quality</a:t>
            </a:r>
          </a:p>
        </p:txBody>
      </p:sp>
      <p:pic>
        <p:nvPicPr>
          <p:cNvPr id="4" name="Inhaltsplatzhalter 3">
            <a:extLst>
              <a:ext uri="{FF2B5EF4-FFF2-40B4-BE49-F238E27FC236}">
                <a16:creationId xmlns:a16="http://schemas.microsoft.com/office/drawing/2014/main" id="{C2C500E1-DC87-4BE7-93C7-AA9CEE9A6A92}"/>
              </a:ext>
            </a:extLst>
          </p:cNvPr>
          <p:cNvPicPr>
            <a:picLocks noGrp="1" noChangeAspect="1"/>
          </p:cNvPicPr>
          <p:nvPr>
            <p:ph idx="1"/>
          </p:nvPr>
        </p:nvPicPr>
        <p:blipFill>
          <a:blip r:embed="rId2"/>
          <a:stretch>
            <a:fillRect/>
          </a:stretch>
        </p:blipFill>
        <p:spPr>
          <a:xfrm>
            <a:off x="503077" y="2588724"/>
            <a:ext cx="9072562" cy="2440248"/>
          </a:xfrm>
          <a:prstGeom prst="rect">
            <a:avLst/>
          </a:prstGeom>
        </p:spPr>
      </p:pic>
      <p:sp>
        <p:nvSpPr>
          <p:cNvPr id="6" name="Textfeld 5">
            <a:extLst>
              <a:ext uri="{FF2B5EF4-FFF2-40B4-BE49-F238E27FC236}">
                <a16:creationId xmlns:a16="http://schemas.microsoft.com/office/drawing/2014/main" id="{0ADEDC67-D947-4145-ACA0-D66EA89052E7}"/>
              </a:ext>
            </a:extLst>
          </p:cNvPr>
          <p:cNvSpPr txBox="1"/>
          <p:nvPr/>
        </p:nvSpPr>
        <p:spPr>
          <a:xfrm>
            <a:off x="1684478" y="5028972"/>
            <a:ext cx="6709760" cy="415498"/>
          </a:xfrm>
          <a:prstGeom prst="rect">
            <a:avLst/>
          </a:prstGeom>
          <a:noFill/>
        </p:spPr>
        <p:txBody>
          <a:bodyPr wrap="square" rtlCol="0">
            <a:spAutoFit/>
          </a:bodyPr>
          <a:lstStyle/>
          <a:p>
            <a:pPr algn="ctr"/>
            <a:r>
              <a:rPr lang="en-US" sz="1050" dirty="0"/>
              <a:t>Yi-</a:t>
            </a:r>
            <a:r>
              <a:rPr lang="en-US" sz="1050" dirty="0" err="1"/>
              <a:t>Hsuan</a:t>
            </a:r>
            <a:r>
              <a:rPr lang="en-US" sz="1050" dirty="0"/>
              <a:t> Tsai and </a:t>
            </a:r>
            <a:r>
              <a:rPr lang="en-US" sz="1050" dirty="0" err="1"/>
              <a:t>Xiaohui</a:t>
            </a:r>
            <a:r>
              <a:rPr lang="en-US" sz="1050" dirty="0"/>
              <a:t> Shen and </a:t>
            </a:r>
            <a:r>
              <a:rPr lang="en-US" sz="1050" dirty="0" err="1"/>
              <a:t>Zhe</a:t>
            </a:r>
            <a:r>
              <a:rPr lang="en-US" sz="1050" dirty="0"/>
              <a:t> Lin and Kalyan </a:t>
            </a:r>
            <a:r>
              <a:rPr lang="en-US" sz="1050" dirty="0" err="1"/>
              <a:t>Sunkavalli</a:t>
            </a:r>
            <a:r>
              <a:rPr lang="en-US" sz="1050" dirty="0"/>
              <a:t> and Xin Lu and Ming-</a:t>
            </a:r>
            <a:r>
              <a:rPr lang="en-US" sz="1050" dirty="0" err="1"/>
              <a:t>Hsuan</a:t>
            </a:r>
            <a:r>
              <a:rPr lang="en-US" sz="1050" dirty="0"/>
              <a:t> Yang, 2017. Deep Image Harmonization. </a:t>
            </a:r>
            <a:r>
              <a:rPr lang="en-US" sz="1050" dirty="0" err="1"/>
              <a:t>arXiv</a:t>
            </a:r>
            <a:r>
              <a:rPr lang="en-US" sz="1050" dirty="0"/>
              <a:t> 1703.00069</a:t>
            </a:r>
            <a:endParaRPr lang="en-US" dirty="0"/>
          </a:p>
        </p:txBody>
      </p:sp>
      <p:sp>
        <p:nvSpPr>
          <p:cNvPr id="9" name="Textfeld 8">
            <a:extLst>
              <a:ext uri="{FF2B5EF4-FFF2-40B4-BE49-F238E27FC236}">
                <a16:creationId xmlns:a16="http://schemas.microsoft.com/office/drawing/2014/main" id="{98CDDE13-1273-4B0F-8BFA-9027A0068819}"/>
              </a:ext>
            </a:extLst>
          </p:cNvPr>
          <p:cNvSpPr txBox="1"/>
          <p:nvPr/>
        </p:nvSpPr>
        <p:spPr>
          <a:xfrm>
            <a:off x="503077" y="1172520"/>
            <a:ext cx="9072562" cy="1415772"/>
          </a:xfrm>
          <a:prstGeom prst="rect">
            <a:avLst/>
          </a:prstGeom>
          <a:noFill/>
        </p:spPr>
        <p:txBody>
          <a:bodyPr wrap="square" rtlCol="0">
            <a:spAutoFit/>
          </a:bodyPr>
          <a:lstStyle/>
          <a:p>
            <a:r>
              <a:rPr lang="en-US" sz="2000" dirty="0"/>
              <a:t>Examples: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Deep Image Harmonization: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Yi-</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Hsuan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Tsai and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Xiaohui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Shen and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Zhe</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Lin and Kalyan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Sunkavalli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and Xin Lu and Ming-</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Hsuan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Yang, 2017. Deep Image Harmonization.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arXiv</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1703.00069.</a:t>
            </a:r>
            <a:endParaRPr lang="en-US" sz="2000" dirty="0"/>
          </a:p>
          <a:p>
            <a:pPr marL="285750" indent="-285750">
              <a:buFont typeface="Arial" panose="020B0604020202020204" pitchFamily="34" charset="0"/>
              <a:buChar char="•"/>
            </a:pPr>
            <a:r>
              <a:rPr lang="en-US" sz="1600" dirty="0" err="1"/>
              <a:t>Su</a:t>
            </a:r>
            <a:r>
              <a:rPr lang="en-US" sz="1600" dirty="0"/>
              <a:t> </a:t>
            </a:r>
            <a:r>
              <a:rPr lang="en-US" sz="1600" dirty="0" err="1"/>
              <a:t>Xue</a:t>
            </a:r>
            <a:r>
              <a:rPr lang="en-US" sz="1600" dirty="0"/>
              <a:t>, </a:t>
            </a:r>
            <a:r>
              <a:rPr lang="en-US" sz="1600" dirty="0" err="1"/>
              <a:t>Aseem</a:t>
            </a:r>
            <a:r>
              <a:rPr lang="en-US" sz="1600" dirty="0"/>
              <a:t> </a:t>
            </a:r>
            <a:r>
              <a:rPr lang="en-US" sz="1600" dirty="0" err="1"/>
              <a:t>Agarwala</a:t>
            </a:r>
            <a:r>
              <a:rPr lang="en-US" sz="1600" dirty="0"/>
              <a:t>, Julie Dorsey, and Holly </a:t>
            </a:r>
            <a:r>
              <a:rPr lang="en-US" sz="1600" dirty="0" err="1"/>
              <a:t>Rushmeier</a:t>
            </a:r>
            <a:r>
              <a:rPr lang="en-US" sz="1600" dirty="0"/>
              <a:t>, 2012. Understanding and improving the realism of image composites. DOI 10.1145/2185520.2185580.</a:t>
            </a:r>
          </a:p>
        </p:txBody>
      </p:sp>
    </p:spTree>
    <p:extLst>
      <p:ext uri="{BB962C8B-B14F-4D97-AF65-F5344CB8AC3E}">
        <p14:creationId xmlns:p14="http://schemas.microsoft.com/office/powerpoint/2010/main" val="31075715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342199-E8FC-4E84-AEE6-C6789447E38D}"/>
              </a:ext>
            </a:extLst>
          </p:cNvPr>
          <p:cNvSpPr>
            <a:spLocks noGrp="1"/>
          </p:cNvSpPr>
          <p:nvPr>
            <p:ph type="title"/>
          </p:nvPr>
        </p:nvSpPr>
        <p:spPr/>
        <p:txBody>
          <a:bodyPr/>
          <a:lstStyle/>
          <a:p>
            <a:r>
              <a:rPr lang="en-US" dirty="0"/>
              <a:t>Deep Image Harmonization</a:t>
            </a:r>
          </a:p>
        </p:txBody>
      </p:sp>
      <p:pic>
        <p:nvPicPr>
          <p:cNvPr id="4" name="Inhaltsplatzhalter 3">
            <a:extLst>
              <a:ext uri="{FF2B5EF4-FFF2-40B4-BE49-F238E27FC236}">
                <a16:creationId xmlns:a16="http://schemas.microsoft.com/office/drawing/2014/main" id="{8526889F-61CB-4D24-833C-C08031D8C355}"/>
              </a:ext>
            </a:extLst>
          </p:cNvPr>
          <p:cNvPicPr>
            <a:picLocks noGrp="1" noChangeAspect="1"/>
          </p:cNvPicPr>
          <p:nvPr>
            <p:ph idx="1"/>
          </p:nvPr>
        </p:nvPicPr>
        <p:blipFill>
          <a:blip r:embed="rId2"/>
          <a:stretch>
            <a:fillRect/>
          </a:stretch>
        </p:blipFill>
        <p:spPr>
          <a:xfrm>
            <a:off x="551992" y="1347745"/>
            <a:ext cx="8975053" cy="3287713"/>
          </a:xfrm>
          <a:prstGeom prst="rect">
            <a:avLst/>
          </a:prstGeom>
        </p:spPr>
      </p:pic>
      <p:sp>
        <p:nvSpPr>
          <p:cNvPr id="5" name="Textfeld 4">
            <a:extLst>
              <a:ext uri="{FF2B5EF4-FFF2-40B4-BE49-F238E27FC236}">
                <a16:creationId xmlns:a16="http://schemas.microsoft.com/office/drawing/2014/main" id="{B68A0EB2-3D14-4E34-95A3-58CDE13A632E}"/>
              </a:ext>
            </a:extLst>
          </p:cNvPr>
          <p:cNvSpPr txBox="1"/>
          <p:nvPr/>
        </p:nvSpPr>
        <p:spPr>
          <a:xfrm>
            <a:off x="2183068" y="4684886"/>
            <a:ext cx="5712900" cy="415498"/>
          </a:xfrm>
          <a:prstGeom prst="rect">
            <a:avLst/>
          </a:prstGeom>
          <a:noFill/>
        </p:spPr>
        <p:txBody>
          <a:bodyPr wrap="square" rtlCol="0">
            <a:spAutoFit/>
          </a:bodyPr>
          <a:lstStyle/>
          <a:p>
            <a:pPr algn="ctr"/>
            <a:r>
              <a:rPr lang="en-US" sz="1050" dirty="0"/>
              <a:t>Yi-</a:t>
            </a:r>
            <a:r>
              <a:rPr lang="en-US" sz="1050" dirty="0" err="1"/>
              <a:t>Hsuan</a:t>
            </a:r>
            <a:r>
              <a:rPr lang="en-US" sz="1050" dirty="0"/>
              <a:t> Tsai and </a:t>
            </a:r>
            <a:r>
              <a:rPr lang="en-US" sz="1050" dirty="0" err="1"/>
              <a:t>Xiaohui</a:t>
            </a:r>
            <a:r>
              <a:rPr lang="en-US" sz="1050" dirty="0"/>
              <a:t> Shen and </a:t>
            </a:r>
            <a:r>
              <a:rPr lang="en-US" sz="1050" dirty="0" err="1"/>
              <a:t>Zhe</a:t>
            </a:r>
            <a:r>
              <a:rPr lang="en-US" sz="1050" dirty="0"/>
              <a:t> Lin and Kalyan </a:t>
            </a:r>
            <a:r>
              <a:rPr lang="en-US" sz="1050" dirty="0" err="1"/>
              <a:t>Sunkavalli</a:t>
            </a:r>
            <a:r>
              <a:rPr lang="en-US" sz="1050" dirty="0"/>
              <a:t> and Xin Lu and Ming-</a:t>
            </a:r>
            <a:r>
              <a:rPr lang="en-US" sz="1050" dirty="0" err="1"/>
              <a:t>Hsuan</a:t>
            </a:r>
            <a:r>
              <a:rPr lang="en-US" sz="1050" dirty="0"/>
              <a:t> Yang. 2017. Deep Image Harmonization. </a:t>
            </a:r>
            <a:r>
              <a:rPr lang="en-US" sz="1050" dirty="0" err="1"/>
              <a:t>arXiv</a:t>
            </a:r>
            <a:r>
              <a:rPr lang="en-US" sz="1050" dirty="0"/>
              <a:t> 1703.00069</a:t>
            </a:r>
            <a:endParaRPr lang="en-US" dirty="0"/>
          </a:p>
        </p:txBody>
      </p:sp>
    </p:spTree>
    <p:extLst>
      <p:ext uri="{BB962C8B-B14F-4D97-AF65-F5344CB8AC3E}">
        <p14:creationId xmlns:p14="http://schemas.microsoft.com/office/powerpoint/2010/main" val="24332441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49DBAB-D97A-404D-AC9F-32F97098F486}"/>
              </a:ext>
            </a:extLst>
          </p:cNvPr>
          <p:cNvSpPr txBox="1">
            <a:spLocks noGrp="1"/>
          </p:cNvSpPr>
          <p:nvPr>
            <p:ph type="title" idx="4294967295"/>
          </p:nvPr>
        </p:nvSpPr>
        <p:spPr>
          <a:xfrm>
            <a:off x="457200" y="2103120"/>
            <a:ext cx="9071640" cy="946440"/>
          </a:xfrm>
        </p:spPr>
        <p:txBody>
          <a:bodyPr/>
          <a:lstStyle/>
          <a:p>
            <a:pPr lvl="0"/>
            <a:r>
              <a:rPr lang="en-US" dirty="0">
                <a:latin typeface="+mn-lt"/>
              </a:rPr>
              <a:t>First Results</a:t>
            </a:r>
          </a:p>
        </p:txBody>
      </p:sp>
    </p:spTree>
    <p:extLst>
      <p:ext uri="{BB962C8B-B14F-4D97-AF65-F5344CB8AC3E}">
        <p14:creationId xmlns:p14="http://schemas.microsoft.com/office/powerpoint/2010/main" val="229962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49DBAB-D97A-404D-AC9F-32F97098F486}"/>
              </a:ext>
            </a:extLst>
          </p:cNvPr>
          <p:cNvSpPr txBox="1">
            <a:spLocks noGrp="1"/>
          </p:cNvSpPr>
          <p:nvPr>
            <p:ph type="title" idx="4294967295"/>
          </p:nvPr>
        </p:nvSpPr>
        <p:spPr>
          <a:xfrm>
            <a:off x="457200" y="2103120"/>
            <a:ext cx="9071640" cy="946440"/>
          </a:xfrm>
        </p:spPr>
        <p:txBody>
          <a:bodyPr/>
          <a:lstStyle/>
          <a:p>
            <a:pPr lvl="0"/>
            <a:r>
              <a:rPr lang="en-US" dirty="0">
                <a:latin typeface="+mn-lt"/>
              </a:rPr>
              <a:t>Introduction</a:t>
            </a:r>
          </a:p>
        </p:txBody>
      </p:sp>
    </p:spTree>
    <p:extLst>
      <p:ext uri="{BB962C8B-B14F-4D97-AF65-F5344CB8AC3E}">
        <p14:creationId xmlns:p14="http://schemas.microsoft.com/office/powerpoint/2010/main" val="23189076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page19">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35078F-E367-4629-B3B6-1F9D46CFD481}"/>
              </a:ext>
            </a:extLst>
          </p:cNvPr>
          <p:cNvSpPr txBox="1">
            <a:spLocks noGrp="1"/>
          </p:cNvSpPr>
          <p:nvPr>
            <p:ph type="title" idx="4294967295"/>
          </p:nvPr>
        </p:nvSpPr>
        <p:spPr/>
        <p:txBody>
          <a:bodyPr/>
          <a:lstStyle/>
          <a:p>
            <a:endParaRPr lang="en-US"/>
          </a:p>
        </p:txBody>
      </p:sp>
      <p:pic>
        <p:nvPicPr>
          <p:cNvPr id="3" name="Bildplatzhalter 2">
            <a:extLst>
              <a:ext uri="{FF2B5EF4-FFF2-40B4-BE49-F238E27FC236}">
                <a16:creationId xmlns:a16="http://schemas.microsoft.com/office/drawing/2014/main" id="{5774827A-4F6F-4808-B63F-6D36C2E3C7FF}"/>
              </a:ext>
            </a:extLst>
          </p:cNvPr>
          <p:cNvPicPr>
            <a:picLocks noGrp="1" noChangeAspect="1"/>
          </p:cNvPicPr>
          <p:nvPr>
            <p:ph type="pic" idx="4294967295"/>
          </p:nvPr>
        </p:nvPicPr>
        <p:blipFill>
          <a:blip r:embed="rId3">
            <a:lum/>
            <a:alphaModFix/>
          </a:blip>
          <a:srcRect/>
          <a:stretch>
            <a:fillRect/>
          </a:stretch>
        </p:blipFill>
        <p:spPr>
          <a:xfrm>
            <a:off x="0" y="0"/>
            <a:ext cx="10080000" cy="5670000"/>
          </a:xfr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page20">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23895B-4456-45B0-B4DF-B34BA5BE2AAA}"/>
              </a:ext>
            </a:extLst>
          </p:cNvPr>
          <p:cNvSpPr txBox="1">
            <a:spLocks noGrp="1"/>
          </p:cNvSpPr>
          <p:nvPr>
            <p:ph type="title" idx="4294967295"/>
          </p:nvPr>
        </p:nvSpPr>
        <p:spPr/>
        <p:txBody>
          <a:bodyPr/>
          <a:lstStyle/>
          <a:p>
            <a:endParaRPr lang="en-US"/>
          </a:p>
        </p:txBody>
      </p:sp>
      <p:pic>
        <p:nvPicPr>
          <p:cNvPr id="3" name="Bildplatzhalter 2">
            <a:extLst>
              <a:ext uri="{FF2B5EF4-FFF2-40B4-BE49-F238E27FC236}">
                <a16:creationId xmlns:a16="http://schemas.microsoft.com/office/drawing/2014/main" id="{02ABD234-1082-45BD-BC00-BCEEDEABEAF8}"/>
              </a:ext>
            </a:extLst>
          </p:cNvPr>
          <p:cNvPicPr>
            <a:picLocks noGrp="1" noChangeAspect="1"/>
          </p:cNvPicPr>
          <p:nvPr>
            <p:ph type="pic" idx="4294967295"/>
          </p:nvPr>
        </p:nvPicPr>
        <p:blipFill>
          <a:blip r:embed="rId3" cstate="screen">
            <a:lum/>
            <a:alphaModFix/>
            <a:extLst>
              <a:ext uri="{28A0092B-C50C-407E-A947-70E740481C1C}">
                <a14:useLocalDpi xmlns:a14="http://schemas.microsoft.com/office/drawing/2010/main"/>
              </a:ext>
            </a:extLst>
          </a:blip>
          <a:srcRect t="5732" b="2078"/>
          <a:stretch>
            <a:fillRect/>
          </a:stretch>
        </p:blipFill>
        <p:spPr>
          <a:xfrm>
            <a:off x="-43200" y="0"/>
            <a:ext cx="10193040" cy="5760720"/>
          </a:xfr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page21">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40A8BB9C-E14C-4538-B060-91E0AECE1B27}"/>
              </a:ext>
            </a:extLst>
          </p:cNvPr>
          <p:cNvPicPr>
            <a:picLocks noChangeAspect="1"/>
          </p:cNvPicPr>
          <p:nvPr/>
        </p:nvPicPr>
        <p:blipFill>
          <a:blip r:embed="rId3" cstate="screen">
            <a:lum/>
            <a:alphaModFix/>
            <a:extLst>
              <a:ext uri="{28A0092B-C50C-407E-A947-70E740481C1C}">
                <a14:useLocalDpi xmlns:a14="http://schemas.microsoft.com/office/drawing/2010/main"/>
              </a:ext>
            </a:extLst>
          </a:blip>
          <a:srcRect/>
          <a:stretch>
            <a:fillRect/>
          </a:stretch>
        </p:blipFill>
        <p:spPr>
          <a:xfrm>
            <a:off x="0" y="0"/>
            <a:ext cx="10080000" cy="5670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page2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DCE54B-6D1C-43C7-A9C0-3EBB2295FEDB}"/>
              </a:ext>
            </a:extLst>
          </p:cNvPr>
          <p:cNvSpPr txBox="1">
            <a:spLocks noGrp="1"/>
          </p:cNvSpPr>
          <p:nvPr>
            <p:ph type="title" idx="4294967295"/>
          </p:nvPr>
        </p:nvSpPr>
        <p:spPr/>
        <p:txBody>
          <a:bodyPr/>
          <a:lstStyle/>
          <a:p>
            <a:endParaRPr lang="en-US"/>
          </a:p>
        </p:txBody>
      </p:sp>
      <p:pic>
        <p:nvPicPr>
          <p:cNvPr id="3" name="Grafik 2">
            <a:extLst>
              <a:ext uri="{FF2B5EF4-FFF2-40B4-BE49-F238E27FC236}">
                <a16:creationId xmlns:a16="http://schemas.microsoft.com/office/drawing/2014/main" id="{49D8C58C-BC97-4139-824E-B3609A130912}"/>
              </a:ext>
            </a:extLst>
          </p:cNvPr>
          <p:cNvPicPr>
            <a:picLocks noChangeAspect="1"/>
          </p:cNvPicPr>
          <p:nvPr/>
        </p:nvPicPr>
        <p:blipFill>
          <a:blip r:embed="rId3" cstate="screen">
            <a:lum/>
            <a:alphaModFix/>
            <a:extLst>
              <a:ext uri="{28A0092B-C50C-407E-A947-70E740481C1C}">
                <a14:useLocalDpi xmlns:a14="http://schemas.microsoft.com/office/drawing/2010/main"/>
              </a:ext>
            </a:extLst>
          </a:blip>
          <a:srcRect/>
          <a:stretch>
            <a:fillRect/>
          </a:stretch>
        </p:blipFill>
        <p:spPr>
          <a:xfrm>
            <a:off x="360" y="0"/>
            <a:ext cx="10079640" cy="5670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page23">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14FCE7-0060-43AA-B95B-D0477301EE03}"/>
              </a:ext>
            </a:extLst>
          </p:cNvPr>
          <p:cNvSpPr txBox="1">
            <a:spLocks noGrp="1"/>
          </p:cNvSpPr>
          <p:nvPr>
            <p:ph type="title" idx="4294967295"/>
          </p:nvPr>
        </p:nvSpPr>
        <p:spPr/>
        <p:txBody>
          <a:bodyPr/>
          <a:lstStyle/>
          <a:p>
            <a:endParaRPr lang="en-US"/>
          </a:p>
        </p:txBody>
      </p:sp>
      <p:pic>
        <p:nvPicPr>
          <p:cNvPr id="3" name="Bildplatzhalter 2">
            <a:extLst>
              <a:ext uri="{FF2B5EF4-FFF2-40B4-BE49-F238E27FC236}">
                <a16:creationId xmlns:a16="http://schemas.microsoft.com/office/drawing/2014/main" id="{C914F574-0864-49C4-89EF-1292E4E2EB3D}"/>
              </a:ext>
            </a:extLst>
          </p:cNvPr>
          <p:cNvPicPr>
            <a:picLocks noGrp="1" noChangeAspect="1"/>
          </p:cNvPicPr>
          <p:nvPr>
            <p:ph type="pic" idx="4294967295"/>
          </p:nvPr>
        </p:nvPicPr>
        <p:blipFill>
          <a:blip r:embed="rId3">
            <a:lum/>
            <a:alphaModFix/>
          </a:blip>
          <a:srcRect/>
          <a:stretch>
            <a:fillRect/>
          </a:stretch>
        </p:blipFill>
        <p:spPr>
          <a:xfrm>
            <a:off x="6480" y="3600"/>
            <a:ext cx="10143360" cy="5757120"/>
          </a:xfr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page24">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B50C02-A6BB-46FB-B15C-EE618564CCDA}"/>
              </a:ext>
            </a:extLst>
          </p:cNvPr>
          <p:cNvSpPr txBox="1">
            <a:spLocks noGrp="1"/>
          </p:cNvSpPr>
          <p:nvPr>
            <p:ph type="title" idx="4294967295"/>
          </p:nvPr>
        </p:nvSpPr>
        <p:spPr/>
        <p:txBody>
          <a:bodyPr>
            <a:spAutoFit/>
          </a:bodyPr>
          <a:lstStyle/>
          <a:p>
            <a:endParaRPr lang="en-US"/>
          </a:p>
        </p:txBody>
      </p:sp>
      <p:pic>
        <p:nvPicPr>
          <p:cNvPr id="3" name="Bildplatzhalter 2">
            <a:extLst>
              <a:ext uri="{FF2B5EF4-FFF2-40B4-BE49-F238E27FC236}">
                <a16:creationId xmlns:a16="http://schemas.microsoft.com/office/drawing/2014/main" id="{BB66CB1C-C1CC-491A-B7BB-7FA9CDE419AE}"/>
              </a:ext>
            </a:extLst>
          </p:cNvPr>
          <p:cNvPicPr>
            <a:picLocks noGrp="1" noChangeAspect="1"/>
          </p:cNvPicPr>
          <p:nvPr>
            <p:ph type="pic" idx="4294967295"/>
          </p:nvPr>
        </p:nvPicPr>
        <p:blipFill>
          <a:blip r:embed="rId3">
            <a:lum/>
            <a:alphaModFix/>
          </a:blip>
          <a:srcRect/>
          <a:stretch>
            <a:fillRect/>
          </a:stretch>
        </p:blipFill>
        <p:spPr>
          <a:xfrm>
            <a:off x="0" y="2160"/>
            <a:ext cx="10149840" cy="5758560"/>
          </a:xfr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6B73D60-2E0B-401E-8308-C84258B9B2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0796" y="2085035"/>
            <a:ext cx="1377992" cy="15004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FBD2DE7-EDAE-499B-BC31-9C23A10EAD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4907" y="1726485"/>
            <a:ext cx="4080347" cy="2217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91701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372F0B-CA96-4DCF-AB7C-06B8634FB76F}"/>
              </a:ext>
            </a:extLst>
          </p:cNvPr>
          <p:cNvSpPr txBox="1">
            <a:spLocks noGrp="1"/>
          </p:cNvSpPr>
          <p:nvPr>
            <p:ph type="title" idx="4294967295"/>
          </p:nvPr>
        </p:nvSpPr>
        <p:spPr/>
        <p:txBody>
          <a:bodyPr/>
          <a:lstStyle/>
          <a:p>
            <a:pPr lvl="0"/>
            <a:r>
              <a:rPr lang="en-US" dirty="0">
                <a:latin typeface="+mn-lt"/>
              </a:rPr>
              <a:t>Introduction: Pose estimation</a:t>
            </a:r>
          </a:p>
        </p:txBody>
      </p:sp>
      <p:pic>
        <p:nvPicPr>
          <p:cNvPr id="6" name="Grafik 5">
            <a:extLst>
              <a:ext uri="{FF2B5EF4-FFF2-40B4-BE49-F238E27FC236}">
                <a16:creationId xmlns:a16="http://schemas.microsoft.com/office/drawing/2014/main" id="{CEDFD2E8-881E-4D15-B5FD-DDC2FE786D1C}"/>
              </a:ext>
            </a:extLst>
          </p:cNvPr>
          <p:cNvPicPr>
            <a:picLocks noChangeAspect="1"/>
          </p:cNvPicPr>
          <p:nvPr/>
        </p:nvPicPr>
        <p:blipFill rotWithShape="1">
          <a:blip r:embed="rId3"/>
          <a:srcRect b="1391"/>
          <a:stretch/>
        </p:blipFill>
        <p:spPr>
          <a:xfrm>
            <a:off x="687364" y="2796521"/>
            <a:ext cx="8704906" cy="2119395"/>
          </a:xfrm>
          <a:prstGeom prst="rect">
            <a:avLst/>
          </a:prstGeom>
        </p:spPr>
      </p:pic>
      <p:sp>
        <p:nvSpPr>
          <p:cNvPr id="8" name="Textfeld 7">
            <a:extLst>
              <a:ext uri="{FF2B5EF4-FFF2-40B4-BE49-F238E27FC236}">
                <a16:creationId xmlns:a16="http://schemas.microsoft.com/office/drawing/2014/main" id="{74071CBD-A582-438C-8559-DF4D57F13F86}"/>
              </a:ext>
            </a:extLst>
          </p:cNvPr>
          <p:cNvSpPr txBox="1"/>
          <p:nvPr/>
        </p:nvSpPr>
        <p:spPr>
          <a:xfrm>
            <a:off x="885566" y="4916150"/>
            <a:ext cx="8308502" cy="253916"/>
          </a:xfrm>
          <a:prstGeom prst="rect">
            <a:avLst/>
          </a:prstGeom>
          <a:noFill/>
        </p:spPr>
        <p:txBody>
          <a:bodyPr wrap="square">
            <a:spAutoFit/>
          </a:bodyPr>
          <a:lstStyle/>
          <a:p>
            <a:pPr algn="ctr"/>
            <a:r>
              <a:rPr lang="de-DE" sz="1050" dirty="0" err="1"/>
              <a:t>Bugra</a:t>
            </a:r>
            <a:r>
              <a:rPr lang="de-DE" sz="1050" dirty="0"/>
              <a:t> Tekin and </a:t>
            </a:r>
            <a:r>
              <a:rPr lang="de-DE" sz="1050" dirty="0" err="1"/>
              <a:t>Sudipta</a:t>
            </a:r>
            <a:r>
              <a:rPr lang="de-DE" sz="1050" dirty="0"/>
              <a:t> N. </a:t>
            </a:r>
            <a:r>
              <a:rPr lang="de-DE" sz="1050" dirty="0" err="1"/>
              <a:t>Sinha</a:t>
            </a:r>
            <a:r>
              <a:rPr lang="de-DE" sz="1050" dirty="0"/>
              <a:t> and Pascal </a:t>
            </a:r>
            <a:r>
              <a:rPr lang="de-DE" sz="1050" dirty="0" err="1"/>
              <a:t>Fua</a:t>
            </a:r>
            <a:r>
              <a:rPr lang="de-DE" sz="1050" dirty="0"/>
              <a:t>. 2017. </a:t>
            </a:r>
            <a:r>
              <a:rPr lang="en-US" sz="1050" dirty="0"/>
              <a:t>Real-Time Seamless Single Shot 6D Object Pose Prediction. </a:t>
            </a:r>
            <a:r>
              <a:rPr lang="en-US" sz="1050" dirty="0" err="1"/>
              <a:t>arXiv</a:t>
            </a:r>
            <a:r>
              <a:rPr lang="en-US" sz="1050" dirty="0"/>
              <a:t> 1711.08848</a:t>
            </a:r>
            <a:endParaRPr lang="de-DE" sz="1050" dirty="0"/>
          </a:p>
        </p:txBody>
      </p:sp>
      <p:sp>
        <p:nvSpPr>
          <p:cNvPr id="9" name="Textfeld 8">
            <a:extLst>
              <a:ext uri="{FF2B5EF4-FFF2-40B4-BE49-F238E27FC236}">
                <a16:creationId xmlns:a16="http://schemas.microsoft.com/office/drawing/2014/main" id="{0F539468-3040-4561-A59D-C4C8A5C4C562}"/>
              </a:ext>
            </a:extLst>
          </p:cNvPr>
          <p:cNvSpPr txBox="1"/>
          <p:nvPr/>
        </p:nvSpPr>
        <p:spPr>
          <a:xfrm>
            <a:off x="503998" y="1180694"/>
            <a:ext cx="9071639" cy="161582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dirty="0"/>
              <a:t>Problem in </a:t>
            </a:r>
            <a:r>
              <a:rPr lang="de-DE" dirty="0" err="1"/>
              <a:t>computer</a:t>
            </a:r>
            <a:r>
              <a:rPr lang="de-DE" dirty="0"/>
              <a:t> </a:t>
            </a:r>
            <a:r>
              <a:rPr lang="de-DE" dirty="0" err="1"/>
              <a:t>vision</a:t>
            </a:r>
            <a:r>
              <a:rPr lang="de-DE" dirty="0"/>
              <a:t>: </a:t>
            </a:r>
            <a:r>
              <a:rPr lang="de-DE" dirty="0" err="1"/>
              <a:t>Estimation</a:t>
            </a:r>
            <a:r>
              <a:rPr lang="de-DE" dirty="0"/>
              <a:t> </a:t>
            </a:r>
            <a:r>
              <a:rPr lang="de-DE" dirty="0" err="1"/>
              <a:t>of</a:t>
            </a:r>
            <a:r>
              <a:rPr lang="de-DE" dirty="0"/>
              <a:t> 3D </a:t>
            </a:r>
            <a:r>
              <a:rPr lang="de-DE" dirty="0" err="1"/>
              <a:t>information</a:t>
            </a:r>
            <a:r>
              <a:rPr lang="de-DE" dirty="0"/>
              <a:t> </a:t>
            </a:r>
            <a:r>
              <a:rPr lang="de-DE" dirty="0" err="1"/>
              <a:t>from</a:t>
            </a:r>
            <a:r>
              <a:rPr lang="de-DE" dirty="0"/>
              <a:t> 2D </a:t>
            </a:r>
            <a:r>
              <a:rPr lang="de-DE" dirty="0" err="1"/>
              <a:t>data</a:t>
            </a:r>
            <a:endParaRPr lang="de-DE" dirty="0"/>
          </a:p>
          <a:p>
            <a:pPr marL="285750" indent="-285750">
              <a:lnSpc>
                <a:spcPct val="150000"/>
              </a:lnSpc>
              <a:buFont typeface="Arial" panose="020B0604020202020204" pitchFamily="34" charset="0"/>
              <a:buChar char="•"/>
            </a:pPr>
            <a:r>
              <a:rPr lang="de-DE" dirty="0"/>
              <a:t>Input: RGB (+ </a:t>
            </a:r>
            <a:r>
              <a:rPr lang="de-DE" dirty="0" err="1"/>
              <a:t>optionally</a:t>
            </a:r>
            <a:r>
              <a:rPr lang="de-DE" dirty="0"/>
              <a:t> </a:t>
            </a:r>
            <a:r>
              <a:rPr lang="de-DE" dirty="0" err="1"/>
              <a:t>depth</a:t>
            </a:r>
            <a:r>
              <a:rPr lang="de-DE" dirty="0"/>
              <a:t>) </a:t>
            </a:r>
            <a:r>
              <a:rPr lang="de-DE" dirty="0" err="1"/>
              <a:t>image</a:t>
            </a:r>
            <a:endParaRPr lang="de-DE" dirty="0"/>
          </a:p>
          <a:p>
            <a:pPr marL="285750" indent="-285750">
              <a:lnSpc>
                <a:spcPct val="150000"/>
              </a:lnSpc>
              <a:buFont typeface="Arial" panose="020B0604020202020204" pitchFamily="34" charset="0"/>
              <a:buChar char="•"/>
            </a:pPr>
            <a:r>
              <a:rPr lang="de-DE" dirty="0"/>
              <a:t>Output: 6 DOF </a:t>
            </a:r>
            <a:r>
              <a:rPr lang="de-DE" dirty="0" err="1"/>
              <a:t>pose</a:t>
            </a:r>
            <a:r>
              <a:rPr lang="de-DE" dirty="0"/>
              <a:t> (</a:t>
            </a:r>
            <a:r>
              <a:rPr lang="de-DE" dirty="0" err="1"/>
              <a:t>rotation</a:t>
            </a:r>
            <a:r>
              <a:rPr lang="de-DE" dirty="0"/>
              <a:t>, </a:t>
            </a:r>
            <a:r>
              <a:rPr lang="de-DE" dirty="0" err="1"/>
              <a:t>translation</a:t>
            </a:r>
            <a:r>
              <a:rPr lang="de-DE" dirty="0"/>
              <a:t>) </a:t>
            </a:r>
            <a:r>
              <a:rPr lang="de-DE" dirty="0" err="1"/>
              <a:t>of</a:t>
            </a:r>
            <a:r>
              <a:rPr lang="de-DE" dirty="0"/>
              <a:t> </a:t>
            </a:r>
            <a:r>
              <a:rPr lang="de-DE" dirty="0" err="1"/>
              <a:t>objects</a:t>
            </a:r>
            <a:r>
              <a:rPr lang="de-DE" dirty="0"/>
              <a:t> in </a:t>
            </a:r>
            <a:r>
              <a:rPr lang="de-DE" dirty="0" err="1"/>
              <a:t>scene</a:t>
            </a:r>
            <a:endParaRPr lang="de-DE" dirty="0"/>
          </a:p>
          <a:p>
            <a:pPr marL="285750" indent="-285750">
              <a:buFont typeface="Arial" panose="020B0604020202020204" pitchFamily="34" charset="0"/>
              <a:buChar char="•"/>
            </a:pPr>
            <a:endParaRPr lang="de-DE"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372F0B-CA96-4DCF-AB7C-06B8634FB76F}"/>
              </a:ext>
            </a:extLst>
          </p:cNvPr>
          <p:cNvSpPr txBox="1">
            <a:spLocks noGrp="1"/>
          </p:cNvSpPr>
          <p:nvPr>
            <p:ph type="title" idx="4294967295"/>
          </p:nvPr>
        </p:nvSpPr>
        <p:spPr/>
        <p:txBody>
          <a:bodyPr/>
          <a:lstStyle/>
          <a:p>
            <a:pPr lvl="0"/>
            <a:r>
              <a:rPr lang="en-US" dirty="0">
                <a:latin typeface="+mn-lt"/>
              </a:rPr>
              <a:t>Pose estimation: Real training data</a:t>
            </a:r>
          </a:p>
        </p:txBody>
      </p:sp>
      <p:sp>
        <p:nvSpPr>
          <p:cNvPr id="9" name="Textfeld 8">
            <a:extLst>
              <a:ext uri="{FF2B5EF4-FFF2-40B4-BE49-F238E27FC236}">
                <a16:creationId xmlns:a16="http://schemas.microsoft.com/office/drawing/2014/main" id="{0F539468-3040-4561-A59D-C4C8A5C4C562}"/>
              </a:ext>
            </a:extLst>
          </p:cNvPr>
          <p:cNvSpPr txBox="1"/>
          <p:nvPr/>
        </p:nvSpPr>
        <p:spPr>
          <a:xfrm>
            <a:off x="503999" y="1170132"/>
            <a:ext cx="9071639" cy="2224199"/>
          </a:xfrm>
          <a:prstGeom prst="rect">
            <a:avLst/>
          </a:prstGeom>
          <a:noFill/>
        </p:spPr>
        <p:txBody>
          <a:bodyPr wrap="square" rtlCol="0">
            <a:spAutoFit/>
          </a:bodyPr>
          <a:lstStyle/>
          <a:p>
            <a:pPr>
              <a:lnSpc>
                <a:spcPct val="90000"/>
              </a:lnSpc>
              <a:spcBef>
                <a:spcPts val="1417"/>
              </a:spcBef>
              <a:buSzPct val="75000"/>
            </a:pPr>
            <a:r>
              <a:rPr lang="en-US" sz="2000" dirty="0"/>
              <a:t>Examples</a:t>
            </a:r>
          </a:p>
          <a:p>
            <a:pPr marL="285750" indent="-285750">
              <a:lnSpc>
                <a:spcPct val="90000"/>
              </a:lnSpc>
              <a:spcBef>
                <a:spcPts val="1417"/>
              </a:spcBef>
              <a:buSzPct val="75000"/>
              <a:buFont typeface="Arial" panose="020B0604020202020204" pitchFamily="34" charset="0"/>
              <a:buChar char="•"/>
            </a:pPr>
            <a:r>
              <a:rPr lang="en-US" dirty="0" err="1"/>
              <a:t>PoseCNN</a:t>
            </a:r>
            <a:r>
              <a:rPr lang="en-US" dirty="0"/>
              <a:t>:</a:t>
            </a:r>
            <a:r>
              <a:rPr lang="en-US" sz="1600" dirty="0"/>
              <a:t> Xiang, Y., Schmidt, T., Narayanan, V. and Fox, D., 2017. </a:t>
            </a:r>
            <a:r>
              <a:rPr lang="en-US" sz="1600" dirty="0" err="1"/>
              <a:t>PoseCNN</a:t>
            </a:r>
            <a:r>
              <a:rPr lang="en-US" sz="1600" dirty="0"/>
              <a:t>: A convolutional neural network for 6d object pose estimation in cluttered scenes. RSS 2018.</a:t>
            </a:r>
            <a:endParaRPr lang="en-US" dirty="0"/>
          </a:p>
          <a:p>
            <a:pPr marL="285750" indent="-285750">
              <a:lnSpc>
                <a:spcPct val="90000"/>
              </a:lnSpc>
              <a:spcBef>
                <a:spcPts val="1417"/>
              </a:spcBef>
              <a:buSzPct val="75000"/>
              <a:buFont typeface="Arial" panose="020B0604020202020204" pitchFamily="34" charset="0"/>
              <a:buChar char="•"/>
            </a:pPr>
            <a:r>
              <a:rPr lang="en-US" dirty="0" err="1"/>
              <a:t>PVNet</a:t>
            </a:r>
            <a:r>
              <a:rPr lang="en-US" dirty="0"/>
              <a:t>:</a:t>
            </a:r>
            <a:r>
              <a:rPr lang="en-US" sz="1600" dirty="0"/>
              <a:t> </a:t>
            </a:r>
            <a:r>
              <a:rPr lang="en-US" sz="1600" dirty="0" err="1"/>
              <a:t>Sida</a:t>
            </a:r>
            <a:r>
              <a:rPr lang="en-US" sz="1600" dirty="0"/>
              <a:t> Peng and Yuan Liu and </a:t>
            </a:r>
            <a:r>
              <a:rPr lang="en-US" sz="1600" dirty="0" err="1"/>
              <a:t>Qixing</a:t>
            </a:r>
            <a:r>
              <a:rPr lang="en-US" sz="1600" dirty="0"/>
              <a:t> Huang and </a:t>
            </a:r>
            <a:r>
              <a:rPr lang="en-US" sz="1600" dirty="0" err="1"/>
              <a:t>Hujun</a:t>
            </a:r>
            <a:r>
              <a:rPr lang="en-US" sz="1600" dirty="0"/>
              <a:t> Bao and </a:t>
            </a:r>
            <a:r>
              <a:rPr lang="en-US" sz="1600" dirty="0" err="1"/>
              <a:t>Xiaowei</a:t>
            </a:r>
            <a:r>
              <a:rPr lang="en-US" sz="1600" dirty="0"/>
              <a:t> Zhou, 2018. </a:t>
            </a:r>
            <a:r>
              <a:rPr lang="en-US" sz="1600" dirty="0" err="1"/>
              <a:t>PVNet</a:t>
            </a:r>
            <a:r>
              <a:rPr lang="en-US" sz="1600" dirty="0"/>
              <a:t>: Pixel-wise Voting Network for 6DoF Pose Estimation. </a:t>
            </a:r>
            <a:r>
              <a:rPr lang="en-US" sz="1600" dirty="0" err="1"/>
              <a:t>arXiv</a:t>
            </a:r>
            <a:r>
              <a:rPr lang="en-US" sz="1600" dirty="0"/>
              <a:t> 1812.11788.</a:t>
            </a:r>
            <a:endParaRPr lang="en-US"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p:txBody>
      </p:sp>
      <p:pic>
        <p:nvPicPr>
          <p:cNvPr id="7" name="Grafik 6">
            <a:extLst>
              <a:ext uri="{FF2B5EF4-FFF2-40B4-BE49-F238E27FC236}">
                <a16:creationId xmlns:a16="http://schemas.microsoft.com/office/drawing/2014/main" id="{B4BAF6C5-1A53-4593-9446-E1031207479D}"/>
              </a:ext>
            </a:extLst>
          </p:cNvPr>
          <p:cNvPicPr>
            <a:picLocks noChangeAspect="1"/>
          </p:cNvPicPr>
          <p:nvPr/>
        </p:nvPicPr>
        <p:blipFill>
          <a:blip r:embed="rId3" cstate="screen">
            <a:lum/>
            <a:alphaModFix/>
            <a:extLst>
              <a:ext uri="{28A0092B-C50C-407E-A947-70E740481C1C}">
                <a14:useLocalDpi xmlns:a14="http://schemas.microsoft.com/office/drawing/2010/main"/>
              </a:ext>
            </a:extLst>
          </a:blip>
          <a:srcRect/>
          <a:stretch>
            <a:fillRect/>
          </a:stretch>
        </p:blipFill>
        <p:spPr>
          <a:xfrm>
            <a:off x="3393718" y="2835275"/>
            <a:ext cx="3292200" cy="2468880"/>
          </a:xfrm>
          <a:prstGeom prst="rect">
            <a:avLst/>
          </a:prstGeom>
          <a:noFill/>
          <a:ln>
            <a:noFill/>
          </a:ln>
        </p:spPr>
      </p:pic>
      <p:sp>
        <p:nvSpPr>
          <p:cNvPr id="10" name="Textfeld 9">
            <a:extLst>
              <a:ext uri="{FF2B5EF4-FFF2-40B4-BE49-F238E27FC236}">
                <a16:creationId xmlns:a16="http://schemas.microsoft.com/office/drawing/2014/main" id="{FCFC9FAC-B3BA-4279-BD3A-CC5AEEB94A61}"/>
              </a:ext>
            </a:extLst>
          </p:cNvPr>
          <p:cNvSpPr txBox="1"/>
          <p:nvPr/>
        </p:nvSpPr>
        <p:spPr>
          <a:xfrm>
            <a:off x="4298824" y="5321605"/>
            <a:ext cx="1481986" cy="255283"/>
          </a:xfrm>
          <a:prstGeom prst="rect">
            <a:avLst/>
          </a:prstGeom>
          <a:noFill/>
          <a:ln>
            <a:noFill/>
          </a:ln>
        </p:spPr>
        <p:txBody>
          <a:bodyPr wrap="none" lIns="90000" tIns="45000" rIns="90000" bIns="45000" anchorCtr="0" compatLnSpc="0">
            <a:spAutoFit/>
          </a:bodyPr>
          <a:lstStyle/>
          <a:p>
            <a:pPr marL="0" marR="0" lvl="0" indent="0" algn="ctr" hangingPunct="0">
              <a:lnSpc>
                <a:spcPct val="100000"/>
              </a:lnSpc>
              <a:spcBef>
                <a:spcPts val="0"/>
              </a:spcBef>
              <a:spcAft>
                <a:spcPts val="0"/>
              </a:spcAft>
              <a:buNone/>
              <a:tabLst/>
            </a:pPr>
            <a:r>
              <a:rPr lang="en-US" sz="1050" dirty="0"/>
              <a:t>From LINEMOD Dataset</a:t>
            </a:r>
          </a:p>
        </p:txBody>
      </p:sp>
    </p:spTree>
    <p:extLst>
      <p:ext uri="{BB962C8B-B14F-4D97-AF65-F5344CB8AC3E}">
        <p14:creationId xmlns:p14="http://schemas.microsoft.com/office/powerpoint/2010/main" val="4261013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372F0B-CA96-4DCF-AB7C-06B8634FB76F}"/>
              </a:ext>
            </a:extLst>
          </p:cNvPr>
          <p:cNvSpPr txBox="1">
            <a:spLocks noGrp="1"/>
          </p:cNvSpPr>
          <p:nvPr>
            <p:ph type="title" idx="4294967295"/>
          </p:nvPr>
        </p:nvSpPr>
        <p:spPr/>
        <p:txBody>
          <a:bodyPr/>
          <a:lstStyle/>
          <a:p>
            <a:pPr lvl="0"/>
            <a:r>
              <a:rPr lang="en-US" dirty="0">
                <a:latin typeface="+mn-lt"/>
              </a:rPr>
              <a:t>Pose estimation: Real training data</a:t>
            </a:r>
          </a:p>
        </p:txBody>
      </p:sp>
      <p:sp>
        <p:nvSpPr>
          <p:cNvPr id="9" name="Textfeld 8">
            <a:extLst>
              <a:ext uri="{FF2B5EF4-FFF2-40B4-BE49-F238E27FC236}">
                <a16:creationId xmlns:a16="http://schemas.microsoft.com/office/drawing/2014/main" id="{0F539468-3040-4561-A59D-C4C8A5C4C562}"/>
              </a:ext>
            </a:extLst>
          </p:cNvPr>
          <p:cNvSpPr txBox="1"/>
          <p:nvPr/>
        </p:nvSpPr>
        <p:spPr>
          <a:xfrm>
            <a:off x="503999" y="1955966"/>
            <a:ext cx="9071639" cy="2223173"/>
          </a:xfrm>
          <a:prstGeom prst="rect">
            <a:avLst/>
          </a:prstGeom>
          <a:noFill/>
        </p:spPr>
        <p:txBody>
          <a:bodyPr wrap="square" rtlCol="0">
            <a:spAutoFit/>
          </a:bodyPr>
          <a:lstStyle/>
          <a:p>
            <a:pPr>
              <a:lnSpc>
                <a:spcPct val="90000"/>
              </a:lnSpc>
              <a:spcBef>
                <a:spcPts val="1417"/>
              </a:spcBef>
              <a:buSzPct val="75000"/>
            </a:pPr>
            <a:r>
              <a:rPr lang="en-US" dirty="0"/>
              <a:t>Problems</a:t>
            </a:r>
          </a:p>
          <a:p>
            <a:pPr marL="285750" indent="-285750">
              <a:lnSpc>
                <a:spcPct val="90000"/>
              </a:lnSpc>
              <a:spcBef>
                <a:spcPts val="1417"/>
              </a:spcBef>
              <a:buSzPct val="75000"/>
              <a:buFont typeface="Arial" panose="020B0604020202020204" pitchFamily="34" charset="0"/>
              <a:buChar char="•"/>
            </a:pPr>
            <a:r>
              <a:rPr lang="en-US" sz="1600" dirty="0"/>
              <a:t>Not many datasets available</a:t>
            </a:r>
          </a:p>
          <a:p>
            <a:pPr marL="285750" indent="-285750">
              <a:lnSpc>
                <a:spcPct val="90000"/>
              </a:lnSpc>
              <a:spcBef>
                <a:spcPts val="1417"/>
              </a:spcBef>
              <a:buSzPct val="75000"/>
              <a:buFont typeface="Arial" panose="020B0604020202020204" pitchFamily="34" charset="0"/>
              <a:buChar char="•"/>
            </a:pPr>
            <a:r>
              <a:rPr lang="en-US" sz="1600" dirty="0"/>
              <a:t>Hard to acquire &amp; annotate manually</a:t>
            </a:r>
          </a:p>
          <a:p>
            <a:pPr marL="285750" indent="-285750">
              <a:lnSpc>
                <a:spcPct val="90000"/>
              </a:lnSpc>
              <a:spcBef>
                <a:spcPts val="1417"/>
              </a:spcBef>
              <a:buSzPct val="75000"/>
              <a:buFont typeface="Arial" panose="020B0604020202020204" pitchFamily="34" charset="0"/>
              <a:buChar char="•"/>
            </a:pPr>
            <a:r>
              <a:rPr lang="en-US" sz="1600" dirty="0"/>
              <a:t>Lots of training data needed for pose estimation </a:t>
            </a:r>
          </a:p>
          <a:p>
            <a:pPr marL="285750" indent="-285750">
              <a:lnSpc>
                <a:spcPct val="90000"/>
              </a:lnSpc>
              <a:spcBef>
                <a:spcPts val="1417"/>
              </a:spcBef>
              <a:buSzPct val="75000"/>
              <a:buFont typeface="Arial" panose="020B0604020202020204" pitchFamily="34" charset="0"/>
              <a:buChar char="•"/>
            </a:pPr>
            <a:r>
              <a:rPr lang="en-US" sz="1600" dirty="0"/>
              <a:t>Hard to achieve generalization</a:t>
            </a:r>
            <a:endParaRPr lang="de-DE" dirty="0"/>
          </a:p>
          <a:p>
            <a:pPr marL="285750" indent="-285750">
              <a:buFont typeface="Arial" panose="020B0604020202020204" pitchFamily="34" charset="0"/>
              <a:buChar char="•"/>
            </a:pPr>
            <a:endParaRPr lang="de-DE" dirty="0"/>
          </a:p>
        </p:txBody>
      </p:sp>
      <p:pic>
        <p:nvPicPr>
          <p:cNvPr id="6" name="Grafik 5">
            <a:extLst>
              <a:ext uri="{FF2B5EF4-FFF2-40B4-BE49-F238E27FC236}">
                <a16:creationId xmlns:a16="http://schemas.microsoft.com/office/drawing/2014/main" id="{3A6FF386-BB2E-4813-87A9-A9DC326E521A}"/>
              </a:ext>
            </a:extLst>
          </p:cNvPr>
          <p:cNvPicPr>
            <a:picLocks noChangeAspect="1"/>
          </p:cNvPicPr>
          <p:nvPr/>
        </p:nvPicPr>
        <p:blipFill>
          <a:blip r:embed="rId3" cstate="screen">
            <a:lum/>
            <a:alphaModFix/>
            <a:extLst>
              <a:ext uri="{28A0092B-C50C-407E-A947-70E740481C1C}">
                <a14:useLocalDpi xmlns:a14="http://schemas.microsoft.com/office/drawing/2010/main"/>
              </a:ext>
            </a:extLst>
          </a:blip>
          <a:srcRect/>
          <a:stretch>
            <a:fillRect/>
          </a:stretch>
        </p:blipFill>
        <p:spPr>
          <a:xfrm>
            <a:off x="5039818" y="1955966"/>
            <a:ext cx="4701600" cy="1518480"/>
          </a:xfrm>
          <a:prstGeom prst="rect">
            <a:avLst/>
          </a:prstGeom>
          <a:noFill/>
          <a:ln>
            <a:noFill/>
          </a:ln>
        </p:spPr>
      </p:pic>
      <p:sp>
        <p:nvSpPr>
          <p:cNvPr id="8" name="Textfeld 7">
            <a:extLst>
              <a:ext uri="{FF2B5EF4-FFF2-40B4-BE49-F238E27FC236}">
                <a16:creationId xmlns:a16="http://schemas.microsoft.com/office/drawing/2014/main" id="{9F61B320-CB7A-4DA6-8F5B-84D6C651B769}"/>
              </a:ext>
            </a:extLst>
          </p:cNvPr>
          <p:cNvSpPr txBox="1"/>
          <p:nvPr/>
        </p:nvSpPr>
        <p:spPr>
          <a:xfrm>
            <a:off x="5273447" y="3479837"/>
            <a:ext cx="4234342" cy="778055"/>
          </a:xfrm>
          <a:prstGeom prst="rect">
            <a:avLst/>
          </a:prstGeom>
          <a:noFill/>
          <a:ln>
            <a:noFill/>
          </a:ln>
        </p:spPr>
        <p:txBody>
          <a:bodyPr wrap="none" lIns="90000" tIns="45000" rIns="90000" bIns="45000" anchorCtr="0" compatLnSpc="0">
            <a:spAutoFit/>
          </a:bodyPr>
          <a:lstStyle/>
          <a:p>
            <a:pPr marL="0" marR="0" lvl="0" indent="0" algn="ctr" hangingPunct="0">
              <a:lnSpc>
                <a:spcPct val="100000"/>
              </a:lnSpc>
              <a:spcBef>
                <a:spcPts val="0"/>
              </a:spcBef>
              <a:spcAft>
                <a:spcPts val="0"/>
              </a:spcAft>
              <a:buNone/>
              <a:tabLst/>
            </a:pPr>
            <a:r>
              <a:rPr lang="en-US" sz="1300" b="0" i="0" u="none" strike="noStrike" kern="1200" cap="none" dirty="0" err="1">
                <a:ln>
                  <a:noFill/>
                </a:ln>
                <a:ea typeface="Noto Sans CJK SC Regular" pitchFamily="2"/>
                <a:cs typeface="Lohit Devanagari" pitchFamily="2"/>
              </a:rPr>
              <a:t>HomebrewedDB</a:t>
            </a:r>
            <a:r>
              <a:rPr lang="en-US" sz="1300" b="0" i="0" u="none" strike="noStrike" kern="1200" cap="none" dirty="0">
                <a:ln>
                  <a:noFill/>
                </a:ln>
                <a:ea typeface="Noto Sans CJK SC Regular" pitchFamily="2"/>
                <a:cs typeface="Lohit Devanagari" pitchFamily="2"/>
              </a:rPr>
              <a:t> (HB) vs </a:t>
            </a:r>
            <a:r>
              <a:rPr lang="en-US" sz="1300" b="0" i="0" u="none" strike="noStrike" kern="1200" cap="none" dirty="0" err="1">
                <a:ln>
                  <a:noFill/>
                </a:ln>
                <a:ea typeface="Noto Sans CJK SC Regular" pitchFamily="2"/>
                <a:cs typeface="Lohit Devanagari" pitchFamily="2"/>
              </a:rPr>
              <a:t>LineMOD</a:t>
            </a:r>
            <a:r>
              <a:rPr lang="en-US" sz="1300" b="0" i="0" u="none" strike="noStrike" kern="1200" cap="none" dirty="0">
                <a:ln>
                  <a:noFill/>
                </a:ln>
                <a:ea typeface="Noto Sans CJK SC Regular" pitchFamily="2"/>
                <a:cs typeface="Lohit Devanagari" pitchFamily="2"/>
              </a:rPr>
              <a:t> (LM)</a:t>
            </a:r>
          </a:p>
          <a:p>
            <a:pPr marL="0" marR="0" lvl="0" indent="0" algn="ctr" hangingPunct="0">
              <a:lnSpc>
                <a:spcPct val="100000"/>
              </a:lnSpc>
              <a:spcBef>
                <a:spcPts val="0"/>
              </a:spcBef>
              <a:spcAft>
                <a:spcPts val="0"/>
              </a:spcAft>
              <a:buNone/>
              <a:tabLst/>
            </a:pPr>
            <a:r>
              <a:rPr lang="en-US" sz="1050" b="0" i="0" u="none" strike="noStrike" kern="1200" cap="none" dirty="0" err="1">
                <a:ln>
                  <a:noFill/>
                </a:ln>
                <a:ea typeface="Noto Sans CJK SC Regular" pitchFamily="2"/>
                <a:cs typeface="Lohit Devanagari" pitchFamily="2"/>
              </a:rPr>
              <a:t>Kaskman</a:t>
            </a:r>
            <a:r>
              <a:rPr lang="en-US" sz="1050" b="0" i="0" u="none" strike="noStrike" kern="1200" cap="none" dirty="0">
                <a:ln>
                  <a:noFill/>
                </a:ln>
                <a:ea typeface="Noto Sans CJK SC Regular" pitchFamily="2"/>
                <a:cs typeface="Lohit Devanagari" pitchFamily="2"/>
              </a:rPr>
              <a:t>, R., </a:t>
            </a:r>
            <a:r>
              <a:rPr lang="en-US" sz="1050" b="0" i="0" u="none" strike="noStrike" kern="1200" cap="none" dirty="0" err="1">
                <a:ln>
                  <a:noFill/>
                </a:ln>
                <a:ea typeface="Noto Sans CJK SC Regular" pitchFamily="2"/>
                <a:cs typeface="Lohit Devanagari" pitchFamily="2"/>
              </a:rPr>
              <a:t>Zakharov</a:t>
            </a:r>
            <a:r>
              <a:rPr lang="en-US" sz="1050" b="0" i="0" u="none" strike="noStrike" kern="1200" cap="none" dirty="0">
                <a:ln>
                  <a:noFill/>
                </a:ln>
                <a:ea typeface="Noto Sans CJK SC Regular" pitchFamily="2"/>
                <a:cs typeface="Lohit Devanagari" pitchFamily="2"/>
              </a:rPr>
              <a:t>, S., </a:t>
            </a:r>
            <a:r>
              <a:rPr lang="en-US" sz="1050" b="0" i="0" u="none" strike="noStrike" kern="1200" cap="none" dirty="0" err="1">
                <a:ln>
                  <a:noFill/>
                </a:ln>
                <a:ea typeface="Noto Sans CJK SC Regular" pitchFamily="2"/>
                <a:cs typeface="Lohit Devanagari" pitchFamily="2"/>
              </a:rPr>
              <a:t>Shugurov</a:t>
            </a:r>
            <a:r>
              <a:rPr lang="en-US" sz="1050" b="0" i="0" u="none" strike="noStrike" kern="1200" cap="none" dirty="0">
                <a:ln>
                  <a:noFill/>
                </a:ln>
                <a:ea typeface="Noto Sans CJK SC Regular" pitchFamily="2"/>
                <a:cs typeface="Lohit Devanagari" pitchFamily="2"/>
              </a:rPr>
              <a:t>, I. and </a:t>
            </a:r>
            <a:r>
              <a:rPr lang="en-US" sz="1050" b="0" i="0" u="none" strike="noStrike" kern="1200" cap="none" dirty="0" err="1">
                <a:ln>
                  <a:noFill/>
                </a:ln>
                <a:ea typeface="Noto Sans CJK SC Regular" pitchFamily="2"/>
                <a:cs typeface="Lohit Devanagari" pitchFamily="2"/>
              </a:rPr>
              <a:t>Ilic</a:t>
            </a:r>
            <a:r>
              <a:rPr lang="en-US" sz="1050" b="0" i="0" u="none" strike="noStrike" kern="1200" cap="none" dirty="0">
                <a:ln>
                  <a:noFill/>
                </a:ln>
                <a:ea typeface="Noto Sans CJK SC Regular" pitchFamily="2"/>
                <a:cs typeface="Lohit Devanagari" pitchFamily="2"/>
              </a:rPr>
              <a:t>, S., 2019. </a:t>
            </a:r>
            <a:r>
              <a:rPr lang="en-US" sz="1050" b="0" i="0" u="none" strike="noStrike" kern="1200" cap="none" dirty="0" err="1">
                <a:ln>
                  <a:noFill/>
                </a:ln>
                <a:ea typeface="Noto Sans CJK SC Regular" pitchFamily="2"/>
                <a:cs typeface="Lohit Devanagari" pitchFamily="2"/>
              </a:rPr>
              <a:t>HomebrewedDB</a:t>
            </a:r>
            <a:r>
              <a:rPr lang="en-US" sz="1050" b="0" i="0" u="none" strike="noStrike" kern="1200" cap="none" dirty="0">
                <a:ln>
                  <a:noFill/>
                </a:ln>
                <a:ea typeface="Noto Sans CJK SC Regular" pitchFamily="2"/>
                <a:cs typeface="Lohit Devanagari" pitchFamily="2"/>
              </a:rPr>
              <a:t>: </a:t>
            </a:r>
          </a:p>
          <a:p>
            <a:pPr marL="0" marR="0" lvl="0" indent="0" algn="ctr" hangingPunct="0">
              <a:lnSpc>
                <a:spcPct val="100000"/>
              </a:lnSpc>
              <a:spcBef>
                <a:spcPts val="0"/>
              </a:spcBef>
              <a:spcAft>
                <a:spcPts val="0"/>
              </a:spcAft>
              <a:buNone/>
              <a:tabLst/>
            </a:pPr>
            <a:r>
              <a:rPr lang="en-US" sz="1050" b="0" i="0" u="none" strike="noStrike" kern="1200" cap="none" dirty="0">
                <a:ln>
                  <a:noFill/>
                </a:ln>
                <a:ea typeface="Noto Sans CJK SC Regular" pitchFamily="2"/>
                <a:cs typeface="Lohit Devanagari" pitchFamily="2"/>
              </a:rPr>
              <a:t>RGB-D Dataset for 6D Pose Estimation of 3D Objects. arXiv:1904.03167.</a:t>
            </a:r>
          </a:p>
          <a:p>
            <a:pPr marL="0" marR="0" lvl="0" indent="0" algn="ctr" hangingPunct="0">
              <a:lnSpc>
                <a:spcPct val="100000"/>
              </a:lnSpc>
              <a:spcBef>
                <a:spcPts val="0"/>
              </a:spcBef>
              <a:spcAft>
                <a:spcPts val="0"/>
              </a:spcAft>
              <a:buNone/>
              <a:tabLst/>
            </a:pPr>
            <a:endParaRPr lang="en-US" sz="1050" b="0" i="0" u="none" strike="noStrike" kern="1200" cap="none" dirty="0">
              <a:ln>
                <a:noFill/>
              </a:ln>
              <a:latin typeface="Liberation Sans" pitchFamily="18"/>
              <a:ea typeface="Noto Sans CJK SC Regular" pitchFamily="2"/>
              <a:cs typeface="Lohit Devanagari" pitchFamily="2"/>
            </a:endParaRPr>
          </a:p>
        </p:txBody>
      </p:sp>
    </p:spTree>
    <p:extLst>
      <p:ext uri="{BB962C8B-B14F-4D97-AF65-F5344CB8AC3E}">
        <p14:creationId xmlns:p14="http://schemas.microsoft.com/office/powerpoint/2010/main" val="1591540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372F0B-CA96-4DCF-AB7C-06B8634FB76F}"/>
              </a:ext>
            </a:extLst>
          </p:cNvPr>
          <p:cNvSpPr txBox="1">
            <a:spLocks noGrp="1"/>
          </p:cNvSpPr>
          <p:nvPr>
            <p:ph type="title" idx="4294967295"/>
          </p:nvPr>
        </p:nvSpPr>
        <p:spPr/>
        <p:txBody>
          <a:bodyPr/>
          <a:lstStyle/>
          <a:p>
            <a:pPr lvl="0"/>
            <a:r>
              <a:rPr lang="en-US" dirty="0">
                <a:latin typeface="+mn-lt"/>
              </a:rPr>
              <a:t>Solution: Synthetic training data</a:t>
            </a:r>
          </a:p>
        </p:txBody>
      </p:sp>
      <p:sp>
        <p:nvSpPr>
          <p:cNvPr id="9" name="Textfeld 8">
            <a:extLst>
              <a:ext uri="{FF2B5EF4-FFF2-40B4-BE49-F238E27FC236}">
                <a16:creationId xmlns:a16="http://schemas.microsoft.com/office/drawing/2014/main" id="{0F539468-3040-4561-A59D-C4C8A5C4C562}"/>
              </a:ext>
            </a:extLst>
          </p:cNvPr>
          <p:cNvSpPr txBox="1"/>
          <p:nvPr/>
        </p:nvSpPr>
        <p:spPr>
          <a:xfrm>
            <a:off x="4536142" y="1172520"/>
            <a:ext cx="5039496" cy="1545038"/>
          </a:xfrm>
          <a:prstGeom prst="rect">
            <a:avLst/>
          </a:prstGeom>
          <a:noFill/>
        </p:spPr>
        <p:txBody>
          <a:bodyPr wrap="square" rtlCol="0">
            <a:spAutoFit/>
          </a:bodyPr>
          <a:lstStyle/>
          <a:p>
            <a:pPr>
              <a:lnSpc>
                <a:spcPct val="90000"/>
              </a:lnSpc>
              <a:spcBef>
                <a:spcPts val="1417"/>
              </a:spcBef>
              <a:buSzPct val="75000"/>
            </a:pPr>
            <a:r>
              <a:rPr lang="en-US" dirty="0"/>
              <a:t>Problems</a:t>
            </a:r>
          </a:p>
          <a:p>
            <a:pPr marL="285750" indent="-285750">
              <a:lnSpc>
                <a:spcPct val="90000"/>
              </a:lnSpc>
              <a:spcBef>
                <a:spcPts val="1417"/>
              </a:spcBef>
              <a:buSzPct val="75000"/>
              <a:buFont typeface="Arial" panose="020B0604020202020204" pitchFamily="34" charset="0"/>
              <a:buChar char="•"/>
            </a:pPr>
            <a:r>
              <a:rPr lang="en-US" sz="1600" dirty="0"/>
              <a:t>Domain gap between real / synthetic images</a:t>
            </a:r>
          </a:p>
          <a:p>
            <a:pPr marL="285750" indent="-285750">
              <a:lnSpc>
                <a:spcPct val="90000"/>
              </a:lnSpc>
              <a:spcBef>
                <a:spcPts val="1417"/>
              </a:spcBef>
              <a:buSzPct val="75000"/>
              <a:buFont typeface="Arial" panose="020B0604020202020204" pitchFamily="34" charset="0"/>
              <a:buChar char="•"/>
            </a:pPr>
            <a:r>
              <a:rPr lang="en-US" sz="1600" dirty="0"/>
              <a:t>Poor performance with real data due to overfitting</a:t>
            </a:r>
          </a:p>
          <a:p>
            <a:pPr marL="285750" indent="-285750">
              <a:lnSpc>
                <a:spcPct val="90000"/>
              </a:lnSpc>
              <a:spcBef>
                <a:spcPts val="1417"/>
              </a:spcBef>
              <a:buSzPct val="75000"/>
              <a:buFont typeface="Arial" panose="020B0604020202020204" pitchFamily="34" charset="0"/>
              <a:buChar char="•"/>
            </a:pPr>
            <a:r>
              <a:rPr lang="en-US" sz="1600" dirty="0"/>
              <a:t>Hard to generalize without additional techniques</a:t>
            </a:r>
            <a:endParaRPr lang="de-DE" dirty="0"/>
          </a:p>
        </p:txBody>
      </p:sp>
      <p:pic>
        <p:nvPicPr>
          <p:cNvPr id="3" name="Grafik 2">
            <a:extLst>
              <a:ext uri="{FF2B5EF4-FFF2-40B4-BE49-F238E27FC236}">
                <a16:creationId xmlns:a16="http://schemas.microsoft.com/office/drawing/2014/main" id="{8864F39C-E133-4275-841D-4081B0CCCC52}"/>
              </a:ext>
            </a:extLst>
          </p:cNvPr>
          <p:cNvPicPr>
            <a:picLocks noChangeAspect="1"/>
          </p:cNvPicPr>
          <p:nvPr/>
        </p:nvPicPr>
        <p:blipFill>
          <a:blip r:embed="rId3"/>
          <a:stretch>
            <a:fillRect/>
          </a:stretch>
        </p:blipFill>
        <p:spPr>
          <a:xfrm>
            <a:off x="1524000" y="2808818"/>
            <a:ext cx="4741832" cy="2342120"/>
          </a:xfrm>
          <a:prstGeom prst="rect">
            <a:avLst/>
          </a:prstGeom>
        </p:spPr>
      </p:pic>
      <p:pic>
        <p:nvPicPr>
          <p:cNvPr id="4" name="Grafik 3">
            <a:extLst>
              <a:ext uri="{FF2B5EF4-FFF2-40B4-BE49-F238E27FC236}">
                <a16:creationId xmlns:a16="http://schemas.microsoft.com/office/drawing/2014/main" id="{9CC98D8E-A5DF-472F-8DC1-503BB60FA743}"/>
              </a:ext>
            </a:extLst>
          </p:cNvPr>
          <p:cNvPicPr>
            <a:picLocks noChangeAspect="1"/>
          </p:cNvPicPr>
          <p:nvPr/>
        </p:nvPicPr>
        <p:blipFill>
          <a:blip r:embed="rId4"/>
          <a:stretch>
            <a:fillRect/>
          </a:stretch>
        </p:blipFill>
        <p:spPr>
          <a:xfrm>
            <a:off x="6306065" y="2775366"/>
            <a:ext cx="2332292" cy="2375572"/>
          </a:xfrm>
          <a:prstGeom prst="rect">
            <a:avLst/>
          </a:prstGeom>
        </p:spPr>
      </p:pic>
      <p:sp>
        <p:nvSpPr>
          <p:cNvPr id="10" name="Textfeld 9">
            <a:extLst>
              <a:ext uri="{FF2B5EF4-FFF2-40B4-BE49-F238E27FC236}">
                <a16:creationId xmlns:a16="http://schemas.microsoft.com/office/drawing/2014/main" id="{4BD0487C-A071-429B-985F-8292D84ECF48}"/>
              </a:ext>
            </a:extLst>
          </p:cNvPr>
          <p:cNvSpPr txBox="1"/>
          <p:nvPr/>
        </p:nvSpPr>
        <p:spPr>
          <a:xfrm>
            <a:off x="2520070" y="5150938"/>
            <a:ext cx="5039496" cy="415498"/>
          </a:xfrm>
          <a:prstGeom prst="rect">
            <a:avLst/>
          </a:prstGeom>
          <a:noFill/>
        </p:spPr>
        <p:txBody>
          <a:bodyPr wrap="square">
            <a:spAutoFit/>
          </a:bodyPr>
          <a:lstStyle/>
          <a:p>
            <a:pPr lvl="1" algn="ctr" hangingPunct="0">
              <a:spcBef>
                <a:spcPts val="1417"/>
              </a:spcBef>
              <a:buSzPct val="75000"/>
            </a:pPr>
            <a:r>
              <a:rPr lang="en-US" sz="1050" dirty="0" err="1">
                <a:highlight>
                  <a:scrgbClr r="0" g="0" b="0">
                    <a:alpha val="0"/>
                  </a:scrgbClr>
                </a:highlight>
              </a:rPr>
              <a:t>Zakharov</a:t>
            </a:r>
            <a:r>
              <a:rPr lang="en-US" sz="1050" dirty="0">
                <a:highlight>
                  <a:scrgbClr r="0" g="0" b="0">
                    <a:alpha val="0"/>
                  </a:scrgbClr>
                </a:highlight>
              </a:rPr>
              <a:t>, S., </a:t>
            </a:r>
            <a:r>
              <a:rPr lang="en-US" sz="1050" dirty="0" err="1">
                <a:highlight>
                  <a:scrgbClr r="0" g="0" b="0">
                    <a:alpha val="0"/>
                  </a:scrgbClr>
                </a:highlight>
              </a:rPr>
              <a:t>Kehl</a:t>
            </a:r>
            <a:r>
              <a:rPr lang="en-US" sz="1050" dirty="0">
                <a:highlight>
                  <a:scrgbClr r="0" g="0" b="0">
                    <a:alpha val="0"/>
                  </a:scrgbClr>
                </a:highlight>
              </a:rPr>
              <a:t>, W. and </a:t>
            </a:r>
            <a:r>
              <a:rPr lang="en-US" sz="1050" dirty="0" err="1">
                <a:highlight>
                  <a:scrgbClr r="0" g="0" b="0">
                    <a:alpha val="0"/>
                  </a:scrgbClr>
                </a:highlight>
              </a:rPr>
              <a:t>Ilic</a:t>
            </a:r>
            <a:r>
              <a:rPr lang="en-US" sz="1050" dirty="0">
                <a:highlight>
                  <a:scrgbClr r="0" g="0" b="0">
                    <a:alpha val="0"/>
                  </a:scrgbClr>
                </a:highlight>
              </a:rPr>
              <a:t>, S., 2019. </a:t>
            </a:r>
            <a:r>
              <a:rPr lang="en-US" sz="1050" dirty="0" err="1">
                <a:highlight>
                  <a:scrgbClr r="0" g="0" b="0">
                    <a:alpha val="0"/>
                  </a:scrgbClr>
                </a:highlight>
              </a:rPr>
              <a:t>DeceptionNet</a:t>
            </a:r>
            <a:r>
              <a:rPr lang="en-US" sz="1050" dirty="0">
                <a:highlight>
                  <a:scrgbClr r="0" g="0" b="0">
                    <a:alpha val="0"/>
                  </a:scrgbClr>
                </a:highlight>
              </a:rPr>
              <a:t>: Network-Driven Domain Randomization. arXiv:1904.02750.</a:t>
            </a:r>
          </a:p>
        </p:txBody>
      </p:sp>
      <p:sp>
        <p:nvSpPr>
          <p:cNvPr id="11" name="Textfeld 10">
            <a:extLst>
              <a:ext uri="{FF2B5EF4-FFF2-40B4-BE49-F238E27FC236}">
                <a16:creationId xmlns:a16="http://schemas.microsoft.com/office/drawing/2014/main" id="{D8B62E4B-E379-46B3-B6F8-C94603686D39}"/>
              </a:ext>
            </a:extLst>
          </p:cNvPr>
          <p:cNvSpPr txBox="1"/>
          <p:nvPr/>
        </p:nvSpPr>
        <p:spPr>
          <a:xfrm>
            <a:off x="503999" y="1172520"/>
            <a:ext cx="4032142" cy="1628138"/>
          </a:xfrm>
          <a:prstGeom prst="rect">
            <a:avLst/>
          </a:prstGeom>
          <a:noFill/>
        </p:spPr>
        <p:txBody>
          <a:bodyPr wrap="square" rtlCol="0">
            <a:spAutoFit/>
          </a:bodyPr>
          <a:lstStyle/>
          <a:p>
            <a:pPr>
              <a:lnSpc>
                <a:spcPct val="90000"/>
              </a:lnSpc>
              <a:spcBef>
                <a:spcPts val="1417"/>
              </a:spcBef>
              <a:buSzPct val="75000"/>
            </a:pPr>
            <a:r>
              <a:rPr lang="en-US" dirty="0"/>
              <a:t>Advantages</a:t>
            </a:r>
          </a:p>
          <a:p>
            <a:pPr marL="285750" indent="-285750">
              <a:lnSpc>
                <a:spcPct val="90000"/>
              </a:lnSpc>
              <a:spcBef>
                <a:spcPts val="1417"/>
              </a:spcBef>
              <a:buSzPct val="75000"/>
              <a:buFont typeface="Arial" panose="020B0604020202020204" pitchFamily="34" charset="0"/>
              <a:buChar char="•"/>
            </a:pPr>
            <a:r>
              <a:rPr lang="en-US" sz="1600" dirty="0"/>
              <a:t>Easy to obtain accurate training data</a:t>
            </a:r>
          </a:p>
          <a:p>
            <a:pPr marL="285750" indent="-285750">
              <a:lnSpc>
                <a:spcPct val="90000"/>
              </a:lnSpc>
              <a:spcBef>
                <a:spcPts val="1417"/>
              </a:spcBef>
              <a:buSzPct val="75000"/>
              <a:buFont typeface="Arial" panose="020B0604020202020204" pitchFamily="34" charset="0"/>
              <a:buChar char="•"/>
            </a:pPr>
            <a:r>
              <a:rPr lang="en-US" sz="1600" dirty="0"/>
              <a:t>Inexpensive and fast</a:t>
            </a:r>
            <a:endParaRPr lang="en-US" dirty="0"/>
          </a:p>
          <a:p>
            <a:pPr marL="285750" indent="-285750">
              <a:lnSpc>
                <a:spcPct val="90000"/>
              </a:lnSpc>
              <a:spcBef>
                <a:spcPts val="1417"/>
              </a:spcBef>
              <a:buSzPct val="75000"/>
              <a:buFont typeface="Arial" panose="020B0604020202020204" pitchFamily="34" charset="0"/>
              <a:buChar char="•"/>
            </a:pPr>
            <a:endParaRPr lang="en-US" dirty="0"/>
          </a:p>
        </p:txBody>
      </p:sp>
    </p:spTree>
    <p:extLst>
      <p:ext uri="{BB962C8B-B14F-4D97-AF65-F5344CB8AC3E}">
        <p14:creationId xmlns:p14="http://schemas.microsoft.com/office/powerpoint/2010/main" val="4054585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49DBAB-D97A-404D-AC9F-32F97098F486}"/>
              </a:ext>
            </a:extLst>
          </p:cNvPr>
          <p:cNvSpPr txBox="1">
            <a:spLocks noGrp="1"/>
          </p:cNvSpPr>
          <p:nvPr>
            <p:ph type="title" idx="4294967295"/>
          </p:nvPr>
        </p:nvSpPr>
        <p:spPr>
          <a:xfrm>
            <a:off x="457200" y="2103120"/>
            <a:ext cx="9071640" cy="946440"/>
          </a:xfrm>
        </p:spPr>
        <p:txBody>
          <a:bodyPr/>
          <a:lstStyle/>
          <a:p>
            <a:pPr lvl="0"/>
            <a:r>
              <a:rPr lang="en-US" dirty="0">
                <a:latin typeface="+mn-lt"/>
              </a:rPr>
              <a:t>Related Work</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page1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51D559-D5D8-4B2F-B531-1D919CB05ADA}"/>
              </a:ext>
            </a:extLst>
          </p:cNvPr>
          <p:cNvSpPr txBox="1">
            <a:spLocks noGrp="1"/>
          </p:cNvSpPr>
          <p:nvPr>
            <p:ph type="title" idx="4294967295"/>
          </p:nvPr>
        </p:nvSpPr>
        <p:spPr>
          <a:xfrm>
            <a:off x="548640" y="0"/>
            <a:ext cx="9071640" cy="946440"/>
          </a:xfrm>
        </p:spPr>
        <p:txBody>
          <a:bodyPr/>
          <a:lstStyle/>
          <a:p>
            <a:pPr lvl="0"/>
            <a:r>
              <a:rPr lang="en-US" dirty="0">
                <a:latin typeface="+mn-lt"/>
              </a:rPr>
              <a:t>Domain Adaptation</a:t>
            </a:r>
          </a:p>
        </p:txBody>
      </p:sp>
      <p:sp>
        <p:nvSpPr>
          <p:cNvPr id="3" name="Textplatzhalter 2">
            <a:extLst>
              <a:ext uri="{FF2B5EF4-FFF2-40B4-BE49-F238E27FC236}">
                <a16:creationId xmlns:a16="http://schemas.microsoft.com/office/drawing/2014/main" id="{3B08CB54-8BF2-402E-B0E1-647E1B7EB140}"/>
              </a:ext>
            </a:extLst>
          </p:cNvPr>
          <p:cNvSpPr txBox="1">
            <a:spLocks noGrp="1"/>
          </p:cNvSpPr>
          <p:nvPr>
            <p:ph type="body" idx="4294967295"/>
          </p:nvPr>
        </p:nvSpPr>
        <p:spPr>
          <a:xfrm>
            <a:off x="548640" y="946440"/>
            <a:ext cx="9071640" cy="3288239"/>
          </a:xfrm>
        </p:spPr>
        <p:txBody>
          <a:bodyPr>
            <a:normAutofit/>
          </a:bodyPr>
          <a:lstStyle/>
          <a:p>
            <a:pPr lvl="0">
              <a:buSzPct val="45000"/>
            </a:pPr>
            <a:r>
              <a:rPr lang="en-US" sz="1800" dirty="0">
                <a:latin typeface="+mn-lt"/>
              </a:rPr>
              <a:t>Examples</a:t>
            </a:r>
          </a:p>
          <a:p>
            <a:pPr marL="285750" lvl="0" indent="-285750">
              <a:buSzPct val="45000"/>
              <a:buFont typeface="Arial" panose="020B0604020202020204" pitchFamily="34" charset="0"/>
              <a:buChar char="•"/>
            </a:pPr>
            <a:r>
              <a:rPr lang="en-US" sz="1600" dirty="0">
                <a:highlight>
                  <a:scrgbClr r="0" g="0" b="0">
                    <a:alpha val="0"/>
                  </a:scrgbClr>
                </a:highlight>
                <a:latin typeface="+mn-lt"/>
              </a:rPr>
              <a:t>DANN: </a:t>
            </a:r>
            <a:r>
              <a:rPr lang="en-US" sz="1400" dirty="0" err="1">
                <a:highlight>
                  <a:scrgbClr r="0" g="0" b="0">
                    <a:alpha val="0"/>
                  </a:scrgbClr>
                </a:highlight>
                <a:latin typeface="+mn-lt"/>
              </a:rPr>
              <a:t>Yaroslav</a:t>
            </a:r>
            <a:r>
              <a:rPr lang="en-US" sz="1400" dirty="0">
                <a:highlight>
                  <a:scrgbClr r="0" g="0" b="0">
                    <a:alpha val="0"/>
                  </a:scrgbClr>
                </a:highlight>
                <a:latin typeface="+mn-lt"/>
              </a:rPr>
              <a:t> </a:t>
            </a:r>
            <a:r>
              <a:rPr lang="en-US" sz="1400" dirty="0" err="1">
                <a:highlight>
                  <a:scrgbClr r="0" g="0" b="0">
                    <a:alpha val="0"/>
                  </a:scrgbClr>
                </a:highlight>
                <a:latin typeface="+mn-lt"/>
              </a:rPr>
              <a:t>Ganin</a:t>
            </a:r>
            <a:r>
              <a:rPr lang="en-US" sz="1400" dirty="0">
                <a:highlight>
                  <a:scrgbClr r="0" g="0" b="0">
                    <a:alpha val="0"/>
                  </a:scrgbClr>
                </a:highlight>
                <a:latin typeface="+mn-lt"/>
              </a:rPr>
              <a:t> and Evgeniya </a:t>
            </a:r>
            <a:r>
              <a:rPr lang="en-US" sz="1400" dirty="0" err="1">
                <a:highlight>
                  <a:scrgbClr r="0" g="0" b="0">
                    <a:alpha val="0"/>
                  </a:scrgbClr>
                </a:highlight>
                <a:latin typeface="+mn-lt"/>
              </a:rPr>
              <a:t>Ustinova</a:t>
            </a:r>
            <a:r>
              <a:rPr lang="en-US" sz="1400" dirty="0">
                <a:highlight>
                  <a:scrgbClr r="0" g="0" b="0">
                    <a:alpha val="0"/>
                  </a:scrgbClr>
                </a:highlight>
                <a:latin typeface="+mn-lt"/>
              </a:rPr>
              <a:t> and Hana </a:t>
            </a:r>
            <a:r>
              <a:rPr lang="en-US" sz="1400" dirty="0" err="1">
                <a:highlight>
                  <a:scrgbClr r="0" g="0" b="0">
                    <a:alpha val="0"/>
                  </a:scrgbClr>
                </a:highlight>
                <a:latin typeface="+mn-lt"/>
              </a:rPr>
              <a:t>Ajakan</a:t>
            </a:r>
            <a:r>
              <a:rPr lang="en-US" sz="1400" dirty="0">
                <a:highlight>
                  <a:scrgbClr r="0" g="0" b="0">
                    <a:alpha val="0"/>
                  </a:scrgbClr>
                </a:highlight>
                <a:latin typeface="+mn-lt"/>
              </a:rPr>
              <a:t> and Pascal Germain and Hugo Larochelle and François Laviolette and Mario Marchand and Victor </a:t>
            </a:r>
            <a:r>
              <a:rPr lang="en-US" sz="1400" dirty="0" err="1">
                <a:highlight>
                  <a:scrgbClr r="0" g="0" b="0">
                    <a:alpha val="0"/>
                  </a:scrgbClr>
                </a:highlight>
                <a:latin typeface="+mn-lt"/>
              </a:rPr>
              <a:t>Lempitsky</a:t>
            </a:r>
            <a:r>
              <a:rPr lang="en-US" sz="1400" dirty="0">
                <a:latin typeface="+mn-lt"/>
              </a:rPr>
              <a:t>, 2015</a:t>
            </a:r>
            <a:r>
              <a:rPr lang="en-US" sz="1400" dirty="0">
                <a:highlight>
                  <a:scrgbClr r="0" g="0" b="0">
                    <a:alpha val="0"/>
                  </a:scrgbClr>
                </a:highlight>
                <a:latin typeface="+mn-lt"/>
              </a:rPr>
              <a:t>. Domain-Adversarial Training of Neural Networks. </a:t>
            </a:r>
            <a:r>
              <a:rPr lang="en-US" sz="1400" dirty="0" err="1">
                <a:highlight>
                  <a:scrgbClr r="0" g="0" b="0">
                    <a:alpha val="0"/>
                  </a:scrgbClr>
                </a:highlight>
                <a:latin typeface="+mn-lt"/>
              </a:rPr>
              <a:t>arXiv</a:t>
            </a:r>
            <a:r>
              <a:rPr lang="en-US" sz="1400" dirty="0">
                <a:highlight>
                  <a:scrgbClr r="0" g="0" b="0">
                    <a:alpha val="0"/>
                  </a:scrgbClr>
                </a:highlight>
                <a:latin typeface="+mn-lt"/>
              </a:rPr>
              <a:t> 1505.07818.</a:t>
            </a:r>
          </a:p>
          <a:p>
            <a:pPr marL="285750" lvl="0" indent="-285750">
              <a:buSzPct val="45000"/>
              <a:buFont typeface="Arial" panose="020B0604020202020204" pitchFamily="34" charset="0"/>
              <a:buChar char="•"/>
            </a:pPr>
            <a:r>
              <a:rPr lang="en-US" sz="1600" dirty="0">
                <a:highlight>
                  <a:scrgbClr r="0" g="0" b="0">
                    <a:alpha val="0"/>
                  </a:scrgbClr>
                </a:highlight>
                <a:latin typeface="+mn-lt"/>
              </a:rPr>
              <a:t>GANs: </a:t>
            </a:r>
            <a:r>
              <a:rPr lang="en-US" sz="1400" dirty="0">
                <a:highlight>
                  <a:scrgbClr r="0" g="0" b="0">
                    <a:alpha val="0"/>
                  </a:scrgbClr>
                </a:highlight>
                <a:latin typeface="+mn-lt"/>
              </a:rPr>
              <a:t>Konstantinos </a:t>
            </a:r>
            <a:r>
              <a:rPr lang="en-US" sz="1400" dirty="0" err="1">
                <a:highlight>
                  <a:scrgbClr r="0" g="0" b="0">
                    <a:alpha val="0"/>
                  </a:scrgbClr>
                </a:highlight>
                <a:latin typeface="+mn-lt"/>
              </a:rPr>
              <a:t>Bousmalis</a:t>
            </a:r>
            <a:r>
              <a:rPr lang="en-US" sz="1400" dirty="0">
                <a:highlight>
                  <a:scrgbClr r="0" g="0" b="0">
                    <a:alpha val="0"/>
                  </a:scrgbClr>
                </a:highlight>
                <a:latin typeface="+mn-lt"/>
              </a:rPr>
              <a:t> and Nathan Silberman and David Dohan and Dumitru Erhan and </a:t>
            </a:r>
            <a:r>
              <a:rPr lang="en-US" sz="1400" dirty="0" err="1">
                <a:highlight>
                  <a:scrgbClr r="0" g="0" b="0">
                    <a:alpha val="0"/>
                  </a:scrgbClr>
                </a:highlight>
                <a:latin typeface="+mn-lt"/>
              </a:rPr>
              <a:t>Dilip</a:t>
            </a:r>
            <a:r>
              <a:rPr lang="en-US" sz="1400" dirty="0">
                <a:highlight>
                  <a:scrgbClr r="0" g="0" b="0">
                    <a:alpha val="0"/>
                  </a:scrgbClr>
                </a:highlight>
                <a:latin typeface="+mn-lt"/>
              </a:rPr>
              <a:t> Krishnan, 2017. Unsupervised Pixel-Level Domain Adaptation with Generative Adversarial Networks. </a:t>
            </a:r>
            <a:r>
              <a:rPr lang="en-US" sz="1400" dirty="0" err="1">
                <a:highlight>
                  <a:scrgbClr r="0" g="0" b="0">
                    <a:alpha val="0"/>
                  </a:scrgbClr>
                </a:highlight>
                <a:latin typeface="+mn-lt"/>
              </a:rPr>
              <a:t>arXiv</a:t>
            </a:r>
            <a:r>
              <a:rPr lang="en-US" sz="1400" dirty="0">
                <a:highlight>
                  <a:scrgbClr r="0" g="0" b="0">
                    <a:alpha val="0"/>
                  </a:scrgbClr>
                </a:highlight>
                <a:latin typeface="+mn-lt"/>
              </a:rPr>
              <a:t> 1612.05424.</a:t>
            </a:r>
          </a:p>
        </p:txBody>
      </p:sp>
      <p:sp>
        <p:nvSpPr>
          <p:cNvPr id="7" name="Textfeld 6">
            <a:extLst>
              <a:ext uri="{FF2B5EF4-FFF2-40B4-BE49-F238E27FC236}">
                <a16:creationId xmlns:a16="http://schemas.microsoft.com/office/drawing/2014/main" id="{9D6F2054-9289-4D37-AD87-C6A60A1D624D}"/>
              </a:ext>
            </a:extLst>
          </p:cNvPr>
          <p:cNvSpPr txBox="1"/>
          <p:nvPr/>
        </p:nvSpPr>
        <p:spPr>
          <a:xfrm>
            <a:off x="1889824" y="4963474"/>
            <a:ext cx="6300974" cy="415498"/>
          </a:xfrm>
          <a:prstGeom prst="rect">
            <a:avLst/>
          </a:prstGeom>
          <a:noFill/>
        </p:spPr>
        <p:txBody>
          <a:bodyPr wrap="square">
            <a:spAutoFit/>
          </a:bodyPr>
          <a:lstStyle/>
          <a:p>
            <a:pPr algn="ctr"/>
            <a:r>
              <a:rPr lang="en-US" sz="1050" dirty="0">
                <a:highlight>
                  <a:scrgbClr r="0" g="0" b="0">
                    <a:alpha val="0"/>
                  </a:scrgbClr>
                </a:highlight>
                <a:latin typeface="+mn-lt"/>
              </a:rPr>
              <a:t>Konstantinos </a:t>
            </a:r>
            <a:r>
              <a:rPr lang="en-US" sz="1050" dirty="0" err="1">
                <a:highlight>
                  <a:scrgbClr r="0" g="0" b="0">
                    <a:alpha val="0"/>
                  </a:scrgbClr>
                </a:highlight>
                <a:latin typeface="+mn-lt"/>
              </a:rPr>
              <a:t>Bousmalis</a:t>
            </a:r>
            <a:r>
              <a:rPr lang="en-US" sz="1050" dirty="0">
                <a:highlight>
                  <a:scrgbClr r="0" g="0" b="0">
                    <a:alpha val="0"/>
                  </a:scrgbClr>
                </a:highlight>
                <a:latin typeface="+mn-lt"/>
              </a:rPr>
              <a:t> and Nathan Silberman and David Dohan and Dumitru Erhan and </a:t>
            </a:r>
            <a:r>
              <a:rPr lang="en-US" sz="1050" dirty="0" err="1">
                <a:highlight>
                  <a:scrgbClr r="0" g="0" b="0">
                    <a:alpha val="0"/>
                  </a:scrgbClr>
                </a:highlight>
                <a:latin typeface="+mn-lt"/>
              </a:rPr>
              <a:t>Dilip</a:t>
            </a:r>
            <a:r>
              <a:rPr lang="en-US" sz="1050" dirty="0">
                <a:highlight>
                  <a:scrgbClr r="0" g="0" b="0">
                    <a:alpha val="0"/>
                  </a:scrgbClr>
                </a:highlight>
                <a:latin typeface="+mn-lt"/>
              </a:rPr>
              <a:t> Krishnan. Unsupervised Pixel-Level Domain Adaptation with Generative Adversarial Networks. </a:t>
            </a:r>
            <a:r>
              <a:rPr lang="en-US" sz="1050" dirty="0" err="1">
                <a:highlight>
                  <a:scrgbClr r="0" g="0" b="0">
                    <a:alpha val="0"/>
                  </a:scrgbClr>
                </a:highlight>
                <a:latin typeface="+mn-lt"/>
              </a:rPr>
              <a:t>arXiv</a:t>
            </a:r>
            <a:r>
              <a:rPr lang="en-US" sz="1050" dirty="0">
                <a:highlight>
                  <a:scrgbClr r="0" g="0" b="0">
                    <a:alpha val="0"/>
                  </a:scrgbClr>
                </a:highlight>
                <a:latin typeface="+mn-lt"/>
              </a:rPr>
              <a:t> 1612.05424.</a:t>
            </a:r>
            <a:endParaRPr lang="de-DE" sz="1050" dirty="0"/>
          </a:p>
        </p:txBody>
      </p:sp>
      <p:pic>
        <p:nvPicPr>
          <p:cNvPr id="8" name="Grafik 7">
            <a:extLst>
              <a:ext uri="{FF2B5EF4-FFF2-40B4-BE49-F238E27FC236}">
                <a16:creationId xmlns:a16="http://schemas.microsoft.com/office/drawing/2014/main" id="{C3FD5790-3745-4892-A702-292DBD5EA27C}"/>
              </a:ext>
            </a:extLst>
          </p:cNvPr>
          <p:cNvPicPr>
            <a:picLocks noChangeAspect="1"/>
          </p:cNvPicPr>
          <p:nvPr/>
        </p:nvPicPr>
        <p:blipFill>
          <a:blip r:embed="rId3"/>
          <a:stretch>
            <a:fillRect/>
          </a:stretch>
        </p:blipFill>
        <p:spPr>
          <a:xfrm>
            <a:off x="2195836" y="3056549"/>
            <a:ext cx="5688951" cy="190740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page1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A8C467-5253-4CC1-83AD-4B045EE6033E}"/>
              </a:ext>
            </a:extLst>
          </p:cNvPr>
          <p:cNvSpPr txBox="1">
            <a:spLocks noGrp="1"/>
          </p:cNvSpPr>
          <p:nvPr>
            <p:ph type="title" idx="4294967295"/>
          </p:nvPr>
        </p:nvSpPr>
        <p:spPr/>
        <p:txBody>
          <a:bodyPr/>
          <a:lstStyle/>
          <a:p>
            <a:pPr lvl="0"/>
            <a:r>
              <a:rPr lang="en-US" dirty="0">
                <a:latin typeface="+mn-lt"/>
              </a:rPr>
              <a:t>GANs Approach</a:t>
            </a:r>
          </a:p>
        </p:txBody>
      </p:sp>
      <p:pic>
        <p:nvPicPr>
          <p:cNvPr id="4" name="Grafik 3">
            <a:extLst>
              <a:ext uri="{FF2B5EF4-FFF2-40B4-BE49-F238E27FC236}">
                <a16:creationId xmlns:a16="http://schemas.microsoft.com/office/drawing/2014/main" id="{998D113C-3368-46C3-87FC-177BC5B2E0A4}"/>
              </a:ext>
            </a:extLst>
          </p:cNvPr>
          <p:cNvPicPr>
            <a:picLocks noChangeAspect="1"/>
          </p:cNvPicPr>
          <p:nvPr/>
        </p:nvPicPr>
        <p:blipFill rotWithShape="1">
          <a:blip r:embed="rId3"/>
          <a:srcRect l="1648" t="7311"/>
          <a:stretch/>
        </p:blipFill>
        <p:spPr>
          <a:xfrm>
            <a:off x="982683" y="1404552"/>
            <a:ext cx="8114272" cy="3665508"/>
          </a:xfrm>
          <a:prstGeom prst="rect">
            <a:avLst/>
          </a:prstGeom>
        </p:spPr>
      </p:pic>
      <p:sp>
        <p:nvSpPr>
          <p:cNvPr id="5" name="Textfeld 4">
            <a:extLst>
              <a:ext uri="{FF2B5EF4-FFF2-40B4-BE49-F238E27FC236}">
                <a16:creationId xmlns:a16="http://schemas.microsoft.com/office/drawing/2014/main" id="{CE36FCF8-40D5-47D7-8048-C711B1309A5C}"/>
              </a:ext>
            </a:extLst>
          </p:cNvPr>
          <p:cNvSpPr txBox="1"/>
          <p:nvPr/>
        </p:nvSpPr>
        <p:spPr>
          <a:xfrm>
            <a:off x="1889332" y="5070060"/>
            <a:ext cx="6300974" cy="415498"/>
          </a:xfrm>
          <a:prstGeom prst="rect">
            <a:avLst/>
          </a:prstGeom>
          <a:noFill/>
        </p:spPr>
        <p:txBody>
          <a:bodyPr wrap="square">
            <a:spAutoFit/>
          </a:bodyPr>
          <a:lstStyle/>
          <a:p>
            <a:pPr algn="ctr"/>
            <a:r>
              <a:rPr lang="en-US" sz="1050" dirty="0">
                <a:highlight>
                  <a:scrgbClr r="0" g="0" b="0">
                    <a:alpha val="0"/>
                  </a:scrgbClr>
                </a:highlight>
                <a:latin typeface="+mn-lt"/>
              </a:rPr>
              <a:t>Konstantinos </a:t>
            </a:r>
            <a:r>
              <a:rPr lang="en-US" sz="1050" dirty="0" err="1">
                <a:highlight>
                  <a:scrgbClr r="0" g="0" b="0">
                    <a:alpha val="0"/>
                  </a:scrgbClr>
                </a:highlight>
                <a:latin typeface="+mn-lt"/>
              </a:rPr>
              <a:t>Bousmalis</a:t>
            </a:r>
            <a:r>
              <a:rPr lang="en-US" sz="1050" dirty="0">
                <a:highlight>
                  <a:scrgbClr r="0" g="0" b="0">
                    <a:alpha val="0"/>
                  </a:scrgbClr>
                </a:highlight>
                <a:latin typeface="+mn-lt"/>
              </a:rPr>
              <a:t> and Nathan Silberman and David Dohan and Dumitru Erhan and </a:t>
            </a:r>
            <a:r>
              <a:rPr lang="en-US" sz="1050" dirty="0" err="1">
                <a:highlight>
                  <a:scrgbClr r="0" g="0" b="0">
                    <a:alpha val="0"/>
                  </a:scrgbClr>
                </a:highlight>
                <a:latin typeface="+mn-lt"/>
              </a:rPr>
              <a:t>Dilip</a:t>
            </a:r>
            <a:r>
              <a:rPr lang="en-US" sz="1050" dirty="0">
                <a:highlight>
                  <a:scrgbClr r="0" g="0" b="0">
                    <a:alpha val="0"/>
                  </a:scrgbClr>
                </a:highlight>
                <a:latin typeface="+mn-lt"/>
              </a:rPr>
              <a:t> Krishnan. Unsupervised Pixel-Level Domain Adaptation with Generative Adversarial Networks. </a:t>
            </a:r>
            <a:r>
              <a:rPr lang="en-US" sz="1050" dirty="0" err="1">
                <a:highlight>
                  <a:scrgbClr r="0" g="0" b="0">
                    <a:alpha val="0"/>
                  </a:scrgbClr>
                </a:highlight>
                <a:latin typeface="+mn-lt"/>
              </a:rPr>
              <a:t>arXiv</a:t>
            </a:r>
            <a:r>
              <a:rPr lang="en-US" sz="1050" dirty="0">
                <a:highlight>
                  <a:scrgbClr r="0" g="0" b="0">
                    <a:alpha val="0"/>
                  </a:scrgbClr>
                </a:highlight>
                <a:latin typeface="+mn-lt"/>
              </a:rPr>
              <a:t> 1612.05424.</a:t>
            </a:r>
            <a:endParaRPr lang="de-DE" sz="1050" dirty="0"/>
          </a:p>
        </p:txBody>
      </p:sp>
    </p:spTree>
  </p:cSld>
  <p:clrMapOvr>
    <a:masterClrMapping/>
  </p:clrMapOvr>
</p:sld>
</file>

<file path=ppt/theme/theme1.xml><?xml version="1.0" encoding="utf-8"?>
<a:theme xmlns:a="http://schemas.openxmlformats.org/drawingml/2006/main" name="Defaul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1037</Words>
  <Application>Microsoft Office PowerPoint</Application>
  <PresentationFormat>Benutzerdefiniert</PresentationFormat>
  <Paragraphs>105</Paragraphs>
  <Slides>26</Slides>
  <Notes>23</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26</vt:i4>
      </vt:variant>
    </vt:vector>
  </HeadingPairs>
  <TitlesOfParts>
    <vt:vector size="31" baseType="lpstr">
      <vt:lpstr>Arial</vt:lpstr>
      <vt:lpstr>Calibri</vt:lpstr>
      <vt:lpstr>Liberation Sans</vt:lpstr>
      <vt:lpstr>Liberation Serif</vt:lpstr>
      <vt:lpstr>Default</vt:lpstr>
      <vt:lpstr>Photorealistic Rendering of Training Data for Object Detection and Pose Estimation with a Physics Engine  Presented by Alexander Epple  Supervised by Fabian Manhardt Johanna Wald  Advisor Prof. Nassir Navab  TUM department of informatics Chair for Computer Aided Medical Procedures &amp; Augmented Reality  Kick off Bachelor thesis</vt:lpstr>
      <vt:lpstr>Introduction</vt:lpstr>
      <vt:lpstr>Introduction: Pose estimation</vt:lpstr>
      <vt:lpstr>Pose estimation: Real training data</vt:lpstr>
      <vt:lpstr>Pose estimation: Real training data</vt:lpstr>
      <vt:lpstr>Solution: Synthetic training data</vt:lpstr>
      <vt:lpstr>Related Work</vt:lpstr>
      <vt:lpstr>Domain Adaptation</vt:lpstr>
      <vt:lpstr>GANs Approach</vt:lpstr>
      <vt:lpstr>Domain Randomization</vt:lpstr>
      <vt:lpstr>DeceptionNet: Training</vt:lpstr>
      <vt:lpstr>DeceptionNet: Input augmentation</vt:lpstr>
      <vt:lpstr>Photorealistic Rendering</vt:lpstr>
      <vt:lpstr>Photorealistic Image Synthesis for Object Instance Detection.</vt:lpstr>
      <vt:lpstr>Our Approach: Comparison</vt:lpstr>
      <vt:lpstr>Our Approach: Discussion</vt:lpstr>
      <vt:lpstr>Outlook: Improving Composition Quality</vt:lpstr>
      <vt:lpstr>Deep Image Harmonization</vt:lpstr>
      <vt:lpstr>First Results</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Photorealistic Rendering of Training Data for Object Detection and Pose Estimation  Presented by Wessam Frrag  Supervised by Fabian Manhardt Johanna Wald  Advisor Federico Tombari  TUM department of informatics Chair for Computer Aided Medical Procedures &amp; Augmented Reality  Kick off Bachelor thesis</dc:title>
  <dc:creator>Alexander Epple</dc:creator>
  <cp:lastModifiedBy>ga96sep</cp:lastModifiedBy>
  <cp:revision>40</cp:revision>
  <dcterms:created xsi:type="dcterms:W3CDTF">2019-07-17T13:38:00Z</dcterms:created>
  <dcterms:modified xsi:type="dcterms:W3CDTF">2020-08-05T10:16:38Z</dcterms:modified>
</cp:coreProperties>
</file>